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Poppins"/>
      <p:regular r:id="rId16"/>
      <p:bold r:id="rId17"/>
      <p:italic r:id="rId18"/>
      <p:boldItalic r:id="rId19"/>
    </p:embeddedFont>
    <p:embeddedFont>
      <p:font typeface="Poppins Light"/>
      <p:regular r:id="rId20"/>
      <p:bold r:id="rId21"/>
      <p:italic r:id="rId22"/>
      <p:boldItalic r:id="rId23"/>
    </p:embeddedFont>
    <p:embeddedFont>
      <p:font typeface="Poppins Medium"/>
      <p:regular r:id="rId24"/>
      <p:bold r:id="rId25"/>
      <p:italic r:id="rId26"/>
      <p:boldItalic r:id="rId27"/>
    </p:embeddedFont>
    <p:embeddedFont>
      <p:font typeface="Poppins SemiBold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3112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12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oppinsLight-regular.fntdata"/><Relationship Id="rId22" Type="http://schemas.openxmlformats.org/officeDocument/2006/relationships/font" Target="fonts/PoppinsLight-italic.fntdata"/><Relationship Id="rId21" Type="http://schemas.openxmlformats.org/officeDocument/2006/relationships/font" Target="fonts/PoppinsLight-bold.fntdata"/><Relationship Id="rId24" Type="http://schemas.openxmlformats.org/officeDocument/2006/relationships/font" Target="fonts/PoppinsMedium-regular.fntdata"/><Relationship Id="rId23" Type="http://schemas.openxmlformats.org/officeDocument/2006/relationships/font" Target="fonts/PoppinsLight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PoppinsMedium-italic.fntdata"/><Relationship Id="rId25" Type="http://schemas.openxmlformats.org/officeDocument/2006/relationships/font" Target="fonts/PoppinsMedium-bold.fntdata"/><Relationship Id="rId28" Type="http://schemas.openxmlformats.org/officeDocument/2006/relationships/font" Target="fonts/PoppinsSemiBold-regular.fntdata"/><Relationship Id="rId27" Type="http://schemas.openxmlformats.org/officeDocument/2006/relationships/font" Target="fonts/PoppinsMedium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PoppinsSemiBold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PoppinsSemiBold-boldItalic.fntdata"/><Relationship Id="rId30" Type="http://schemas.openxmlformats.org/officeDocument/2006/relationships/font" Target="fonts/PoppinsSemiBold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Poppins-bold.fntdata"/><Relationship Id="rId16" Type="http://schemas.openxmlformats.org/officeDocument/2006/relationships/font" Target="fonts/Poppins-regular.fntdata"/><Relationship Id="rId19" Type="http://schemas.openxmlformats.org/officeDocument/2006/relationships/font" Target="fonts/Poppins-boldItalic.fntdata"/><Relationship Id="rId18" Type="http://schemas.openxmlformats.org/officeDocument/2006/relationships/font" Target="fonts/Poppins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34ce514d31f_1_3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34ce514d31f_1_3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4ce514d31f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34ce514d31f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4ce514d31f_1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4ce514d31f_1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4ce514d31f_1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34ce514d31f_1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4ce514d31f_1_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34ce514d31f_1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4ce514d31f_1_1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34ce514d31f_1_1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4ce514d31f_1_1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34ce514d31f_1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34ce514d31f_1_2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34ce514d31f_1_2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4ce514d31f_1_2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34ce514d31f_1_2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5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5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5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5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5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5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5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175" y="75"/>
            <a:ext cx="9144000" cy="5143500"/>
          </a:xfrm>
          <a:prstGeom prst="rect">
            <a:avLst/>
          </a:prstGeom>
          <a:solidFill>
            <a:srgbClr val="0005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5" name="Google Shape;55;p13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6341" y="75"/>
            <a:ext cx="913131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/>
          <p:nvPr/>
        </p:nvSpPr>
        <p:spPr>
          <a:xfrm>
            <a:off x="455500" y="2998925"/>
            <a:ext cx="4004400" cy="1765200"/>
          </a:xfrm>
          <a:prstGeom prst="roundRect">
            <a:avLst>
              <a:gd fmla="val 7578" name="adj"/>
            </a:avLst>
          </a:prstGeom>
          <a:solidFill>
            <a:srgbClr val="D9E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pic>
        <p:nvPicPr>
          <p:cNvPr id="57" name="Google Shape;57;p13" title="bg-black.png"/>
          <p:cNvPicPr preferRelativeResize="0"/>
          <p:nvPr/>
        </p:nvPicPr>
        <p:blipFill>
          <a:blip r:embed="rId3">
            <a:alphaModFix amt="58000"/>
          </a:blip>
          <a:stretch>
            <a:fillRect/>
          </a:stretch>
        </p:blipFill>
        <p:spPr>
          <a:xfrm>
            <a:off x="616116" y="0"/>
            <a:ext cx="913131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/>
          <p:nvPr/>
        </p:nvSpPr>
        <p:spPr>
          <a:xfrm>
            <a:off x="5003750" y="1256500"/>
            <a:ext cx="3265200" cy="106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378000" spcFirstLastPara="1" rIns="0" wrap="square" tIns="0">
            <a:no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rgbClr val="E8F1FC"/>
                </a:solidFill>
                <a:latin typeface="Poppins Light"/>
                <a:ea typeface="Poppins Light"/>
                <a:cs typeface="Poppins Light"/>
                <a:sym typeface="Poppins Light"/>
              </a:rPr>
              <a:t>Bem-vindo a</a:t>
            </a:r>
            <a:r>
              <a:rPr lang="pt-BR" sz="28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</a:t>
            </a:r>
            <a:r>
              <a:rPr b="1" lang="pt-BR" sz="3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[Marca]</a:t>
            </a:r>
            <a:endParaRPr b="1" sz="3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5003750" y="2227550"/>
            <a:ext cx="3162900" cy="5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378000" spcFirstLastPara="1" rIns="90000" wrap="square" tIns="900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1200">
                <a:solidFill>
                  <a:srgbClr val="D9E9FF"/>
                </a:solidFill>
                <a:latin typeface="Poppins Light"/>
                <a:ea typeface="Poppins Light"/>
                <a:cs typeface="Poppins Light"/>
                <a:sym typeface="Poppins Light"/>
              </a:rPr>
              <a:t>Espaço para slogan ou frase </a:t>
            </a:r>
            <a:br>
              <a:rPr lang="pt-BR" sz="1200">
                <a:solidFill>
                  <a:srgbClr val="D9E9FF"/>
                </a:solidFill>
                <a:latin typeface="Poppins Light"/>
                <a:ea typeface="Poppins Light"/>
                <a:cs typeface="Poppins Light"/>
                <a:sym typeface="Poppins Light"/>
              </a:rPr>
            </a:br>
            <a:r>
              <a:rPr lang="pt-BR" sz="1200">
                <a:solidFill>
                  <a:srgbClr val="D9E9FF"/>
                </a:solidFill>
                <a:latin typeface="Poppins Light"/>
                <a:ea typeface="Poppins Light"/>
                <a:cs typeface="Poppins Light"/>
                <a:sym typeface="Poppins Light"/>
              </a:rPr>
              <a:t>de boas-vindas da empresa</a:t>
            </a:r>
            <a:endParaRPr sz="1200">
              <a:solidFill>
                <a:srgbClr val="D9E9FF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pic>
        <p:nvPicPr>
          <p:cNvPr id="60" name="Google Shape;60;p13" title="template-logo.png"/>
          <p:cNvPicPr preferRelativeResize="0"/>
          <p:nvPr/>
        </p:nvPicPr>
        <p:blipFill rotWithShape="1">
          <a:blip r:embed="rId4">
            <a:alphaModFix/>
          </a:blip>
          <a:srcRect b="-11173" l="0" r="0" t="-8329"/>
          <a:stretch/>
        </p:blipFill>
        <p:spPr>
          <a:xfrm>
            <a:off x="402300" y="184025"/>
            <a:ext cx="782325" cy="37395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3"/>
          <p:cNvSpPr/>
          <p:nvPr/>
        </p:nvSpPr>
        <p:spPr>
          <a:xfrm rot="10800000">
            <a:off x="4459975" y="746800"/>
            <a:ext cx="63000" cy="630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62" name="Google Shape;62;p13"/>
          <p:cNvSpPr/>
          <p:nvPr/>
        </p:nvSpPr>
        <p:spPr>
          <a:xfrm>
            <a:off x="339292" y="4764101"/>
            <a:ext cx="63000" cy="630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63" name="Google Shape;63;p13"/>
          <p:cNvSpPr/>
          <p:nvPr/>
        </p:nvSpPr>
        <p:spPr>
          <a:xfrm rot="-5400000">
            <a:off x="4514817" y="4764101"/>
            <a:ext cx="63000" cy="630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pic>
        <p:nvPicPr>
          <p:cNvPr id="64" name="Google Shape;64;p13" title="img.png"/>
          <p:cNvPicPr preferRelativeResize="0"/>
          <p:nvPr/>
        </p:nvPicPr>
        <p:blipFill rotWithShape="1">
          <a:blip r:embed="rId5">
            <a:alphaModFix/>
          </a:blip>
          <a:srcRect b="9461" l="1371" r="1371" t="9461"/>
          <a:stretch/>
        </p:blipFill>
        <p:spPr>
          <a:xfrm>
            <a:off x="518599" y="917138"/>
            <a:ext cx="3245849" cy="3372887"/>
          </a:xfrm>
          <a:prstGeom prst="rect">
            <a:avLst/>
          </a:prstGeom>
          <a:noFill/>
          <a:ln>
            <a:noFill/>
          </a:ln>
          <a:effectLst>
            <a:outerShdw blurRad="657225" rotWithShape="0" algn="bl" dir="7500000" dist="647700">
              <a:srgbClr val="00050A">
                <a:alpha val="57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22"/>
          <p:cNvSpPr/>
          <p:nvPr/>
        </p:nvSpPr>
        <p:spPr>
          <a:xfrm>
            <a:off x="-13816" y="-7800"/>
            <a:ext cx="9171900" cy="5159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2" name="Google Shape;342;p22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-7501" y="-7800"/>
            <a:ext cx="9159261" cy="5159251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22"/>
          <p:cNvSpPr/>
          <p:nvPr/>
        </p:nvSpPr>
        <p:spPr>
          <a:xfrm>
            <a:off x="274225" y="183525"/>
            <a:ext cx="8668200" cy="4776600"/>
          </a:xfrm>
          <a:prstGeom prst="roundRect">
            <a:avLst>
              <a:gd fmla="val 5462" name="adj"/>
            </a:avLst>
          </a:prstGeom>
          <a:solidFill>
            <a:srgbClr val="FBFDFF"/>
          </a:solidFill>
          <a:ln cap="flat" cmpd="sng" w="9525">
            <a:solidFill>
              <a:srgbClr val="E8F1FC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         </a:t>
            </a:r>
            <a:endParaRPr>
              <a:solidFill>
                <a:srgbClr val="00050A"/>
              </a:solidFill>
            </a:endParaRPr>
          </a:p>
        </p:txBody>
      </p:sp>
      <p:grpSp>
        <p:nvGrpSpPr>
          <p:cNvPr id="344" name="Google Shape;344;p22"/>
          <p:cNvGrpSpPr/>
          <p:nvPr/>
        </p:nvGrpSpPr>
        <p:grpSpPr>
          <a:xfrm>
            <a:off x="849383" y="1036228"/>
            <a:ext cx="1825212" cy="39836"/>
            <a:chOff x="275300" y="717225"/>
            <a:chExt cx="2089300" cy="45600"/>
          </a:xfrm>
        </p:grpSpPr>
        <p:sp>
          <p:nvSpPr>
            <p:cNvPr id="345" name="Google Shape;345;p22"/>
            <p:cNvSpPr/>
            <p:nvPr/>
          </p:nvSpPr>
          <p:spPr>
            <a:xfrm>
              <a:off x="27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0005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46" name="Google Shape;346;p22"/>
            <p:cNvSpPr/>
            <p:nvPr/>
          </p:nvSpPr>
          <p:spPr>
            <a:xfrm>
              <a:off x="512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47" name="Google Shape;347;p22"/>
            <p:cNvSpPr/>
            <p:nvPr/>
          </p:nvSpPr>
          <p:spPr>
            <a:xfrm>
              <a:off x="750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0005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48" name="Google Shape;348;p22"/>
            <p:cNvSpPr/>
            <p:nvPr/>
          </p:nvSpPr>
          <p:spPr>
            <a:xfrm>
              <a:off x="987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0005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49" name="Google Shape;349;p22"/>
            <p:cNvSpPr/>
            <p:nvPr/>
          </p:nvSpPr>
          <p:spPr>
            <a:xfrm>
              <a:off x="122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0005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50" name="Google Shape;350;p22"/>
            <p:cNvSpPr/>
            <p:nvPr/>
          </p:nvSpPr>
          <p:spPr>
            <a:xfrm>
              <a:off x="1462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0005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51" name="Google Shape;351;p22"/>
            <p:cNvSpPr/>
            <p:nvPr/>
          </p:nvSpPr>
          <p:spPr>
            <a:xfrm>
              <a:off x="1700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0005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52" name="Google Shape;352;p22"/>
            <p:cNvSpPr/>
            <p:nvPr/>
          </p:nvSpPr>
          <p:spPr>
            <a:xfrm>
              <a:off x="1937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0005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53" name="Google Shape;353;p22"/>
            <p:cNvSpPr/>
            <p:nvPr/>
          </p:nvSpPr>
          <p:spPr>
            <a:xfrm>
              <a:off x="217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</p:grpSp>
      <p:sp>
        <p:nvSpPr>
          <p:cNvPr id="354" name="Google Shape;354;p22"/>
          <p:cNvSpPr txBox="1"/>
          <p:nvPr/>
        </p:nvSpPr>
        <p:spPr>
          <a:xfrm>
            <a:off x="849222" y="1119885"/>
            <a:ext cx="409200" cy="771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9</a:t>
            </a:r>
            <a:r>
              <a:rPr lang="pt-BR"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de 9</a:t>
            </a:r>
            <a:endParaRPr sz="5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55" name="Google Shape;355;p22"/>
          <p:cNvSpPr txBox="1"/>
          <p:nvPr/>
        </p:nvSpPr>
        <p:spPr>
          <a:xfrm>
            <a:off x="818600" y="1364500"/>
            <a:ext cx="39762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✅Estamos com você em cada etapa — do primeiro alinhamento à última entrega.</a:t>
            </a:r>
            <a:endParaRPr>
              <a:solidFill>
                <a:srgbClr val="2266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56" name="Google Shape;356;p22"/>
          <p:cNvSpPr txBox="1"/>
          <p:nvPr/>
        </p:nvSpPr>
        <p:spPr>
          <a:xfrm>
            <a:off x="818600" y="1931625"/>
            <a:ext cx="37071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Seu projeto está oficialmente em andamento, e nossa equipe está preparada para entregar qualidade, atenção e estratégia.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Agora que tudo está alinhado, vamos seguir com o planejamento, 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execução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 e comunicações conforme o fluxo combinado.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Conte com a gente para tirar suas ideias do papel — com identidade, desempenho e resultado.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57" name="Google Shape;357;p22"/>
          <p:cNvSpPr/>
          <p:nvPr/>
        </p:nvSpPr>
        <p:spPr>
          <a:xfrm rot="10800000">
            <a:off x="5170663" y="1028692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358" name="Google Shape;358;p22"/>
          <p:cNvSpPr/>
          <p:nvPr/>
        </p:nvSpPr>
        <p:spPr>
          <a:xfrm>
            <a:off x="874498" y="4486907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359" name="Google Shape;359;p22"/>
          <p:cNvSpPr/>
          <p:nvPr/>
        </p:nvSpPr>
        <p:spPr>
          <a:xfrm rot="-5400000">
            <a:off x="8273289" y="4487041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360" name="Google Shape;360;p22"/>
          <p:cNvSpPr txBox="1"/>
          <p:nvPr/>
        </p:nvSpPr>
        <p:spPr>
          <a:xfrm>
            <a:off x="818603" y="3468550"/>
            <a:ext cx="15570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Links e orientações úteis</a:t>
            </a:r>
            <a:endParaRPr sz="8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grpSp>
        <p:nvGrpSpPr>
          <p:cNvPr id="361" name="Google Shape;361;p22"/>
          <p:cNvGrpSpPr/>
          <p:nvPr/>
        </p:nvGrpSpPr>
        <p:grpSpPr>
          <a:xfrm>
            <a:off x="818576" y="3703025"/>
            <a:ext cx="1292377" cy="233100"/>
            <a:chOff x="818575" y="3703025"/>
            <a:chExt cx="1411200" cy="233100"/>
          </a:xfrm>
        </p:grpSpPr>
        <p:sp>
          <p:nvSpPr>
            <p:cNvPr id="362" name="Google Shape;362;p22"/>
            <p:cNvSpPr/>
            <p:nvPr/>
          </p:nvSpPr>
          <p:spPr>
            <a:xfrm>
              <a:off x="818575" y="3703025"/>
              <a:ext cx="1411200" cy="233100"/>
            </a:xfrm>
            <a:prstGeom prst="roundRect">
              <a:avLst>
                <a:gd fmla="val 31887" name="adj"/>
              </a:avLst>
            </a:prstGeom>
            <a:solidFill>
              <a:schemeClr val="dk1"/>
            </a:solidFill>
            <a:ln cap="flat" cmpd="sng" w="9525">
              <a:solidFill>
                <a:srgbClr val="4D82FF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7200" rotWithShape="0" algn="bl" dir="7620000" dist="123825">
                <a:srgbClr val="D9E9FF">
                  <a:alpha val="25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00050A"/>
                  </a:solidFill>
                </a:rPr>
                <a:t> </a:t>
              </a:r>
              <a:endParaRPr>
                <a:solidFill>
                  <a:srgbClr val="00050A"/>
                </a:solidFill>
              </a:endParaRPr>
            </a:p>
          </p:txBody>
        </p:sp>
        <p:sp>
          <p:nvSpPr>
            <p:cNvPr id="363" name="Google Shape;363;p22"/>
            <p:cNvSpPr txBox="1"/>
            <p:nvPr/>
          </p:nvSpPr>
          <p:spPr>
            <a:xfrm>
              <a:off x="897805" y="3754219"/>
              <a:ext cx="157800" cy="123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📂</a:t>
              </a:r>
              <a:endParaRPr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  <p:sp>
          <p:nvSpPr>
            <p:cNvPr id="364" name="Google Shape;364;p22"/>
            <p:cNvSpPr txBox="1"/>
            <p:nvPr/>
          </p:nvSpPr>
          <p:spPr>
            <a:xfrm>
              <a:off x="1081957" y="3773375"/>
              <a:ext cx="923700" cy="9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6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Acesse seus arquivos</a:t>
              </a:r>
              <a:endParaRPr sz="6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</p:grpSp>
      <p:grpSp>
        <p:nvGrpSpPr>
          <p:cNvPr id="365" name="Google Shape;365;p22"/>
          <p:cNvGrpSpPr/>
          <p:nvPr/>
        </p:nvGrpSpPr>
        <p:grpSpPr>
          <a:xfrm>
            <a:off x="2204888" y="3703025"/>
            <a:ext cx="1601235" cy="233100"/>
            <a:chOff x="818575" y="3703025"/>
            <a:chExt cx="1441775" cy="233100"/>
          </a:xfrm>
        </p:grpSpPr>
        <p:sp>
          <p:nvSpPr>
            <p:cNvPr id="366" name="Google Shape;366;p22"/>
            <p:cNvSpPr/>
            <p:nvPr/>
          </p:nvSpPr>
          <p:spPr>
            <a:xfrm>
              <a:off x="818575" y="3703025"/>
              <a:ext cx="1411200" cy="233100"/>
            </a:xfrm>
            <a:prstGeom prst="roundRect">
              <a:avLst>
                <a:gd fmla="val 31887" name="adj"/>
              </a:avLst>
            </a:prstGeom>
            <a:solidFill>
              <a:schemeClr val="dk1"/>
            </a:solidFill>
            <a:ln cap="flat" cmpd="sng" w="9525">
              <a:solidFill>
                <a:srgbClr val="4D82FF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7200" rotWithShape="0" algn="bl" dir="7620000" dist="123825">
                <a:srgbClr val="D9E9FF">
                  <a:alpha val="25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00050A"/>
                  </a:solidFill>
                </a:rPr>
                <a:t> </a:t>
              </a:r>
              <a:endParaRPr>
                <a:solidFill>
                  <a:srgbClr val="00050A"/>
                </a:solidFill>
              </a:endParaRPr>
            </a:p>
          </p:txBody>
        </p:sp>
        <p:sp>
          <p:nvSpPr>
            <p:cNvPr id="367" name="Google Shape;367;p22"/>
            <p:cNvSpPr txBox="1"/>
            <p:nvPr/>
          </p:nvSpPr>
          <p:spPr>
            <a:xfrm>
              <a:off x="897805" y="3754219"/>
              <a:ext cx="157800" cy="123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📩</a:t>
              </a:r>
              <a:endParaRPr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  <p:sp>
          <p:nvSpPr>
            <p:cNvPr id="368" name="Google Shape;368;p22"/>
            <p:cNvSpPr txBox="1"/>
            <p:nvPr/>
          </p:nvSpPr>
          <p:spPr>
            <a:xfrm>
              <a:off x="1081950" y="3773375"/>
              <a:ext cx="1178400" cy="9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6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Fale direto com o responsável</a:t>
              </a:r>
              <a:endParaRPr sz="6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</p:grpSp>
      <p:grpSp>
        <p:nvGrpSpPr>
          <p:cNvPr id="369" name="Google Shape;369;p22"/>
          <p:cNvGrpSpPr/>
          <p:nvPr/>
        </p:nvGrpSpPr>
        <p:grpSpPr>
          <a:xfrm rot="310">
            <a:off x="3865349" y="3703178"/>
            <a:ext cx="1567279" cy="233100"/>
            <a:chOff x="818575" y="3703025"/>
            <a:chExt cx="1411200" cy="233100"/>
          </a:xfrm>
        </p:grpSpPr>
        <p:sp>
          <p:nvSpPr>
            <p:cNvPr id="370" name="Google Shape;370;p22"/>
            <p:cNvSpPr/>
            <p:nvPr/>
          </p:nvSpPr>
          <p:spPr>
            <a:xfrm>
              <a:off x="818575" y="3703025"/>
              <a:ext cx="1411200" cy="233100"/>
            </a:xfrm>
            <a:prstGeom prst="roundRect">
              <a:avLst>
                <a:gd fmla="val 31887" name="adj"/>
              </a:avLst>
            </a:prstGeom>
            <a:solidFill>
              <a:schemeClr val="dk1"/>
            </a:solidFill>
            <a:ln cap="flat" cmpd="sng" w="9525">
              <a:solidFill>
                <a:srgbClr val="4D82FF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7200" rotWithShape="0" algn="bl" dir="7620000" dist="123825">
                <a:srgbClr val="D9E9FF">
                  <a:alpha val="25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00050A"/>
                  </a:solidFill>
                </a:rPr>
                <a:t> </a:t>
              </a:r>
              <a:endParaRPr>
                <a:solidFill>
                  <a:srgbClr val="00050A"/>
                </a:solidFill>
              </a:endParaRPr>
            </a:p>
          </p:txBody>
        </p:sp>
        <p:sp>
          <p:nvSpPr>
            <p:cNvPr id="371" name="Google Shape;371;p22"/>
            <p:cNvSpPr txBox="1"/>
            <p:nvPr/>
          </p:nvSpPr>
          <p:spPr>
            <a:xfrm>
              <a:off x="897805" y="3754219"/>
              <a:ext cx="157800" cy="123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💬</a:t>
              </a:r>
              <a:endParaRPr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  <p:sp>
          <p:nvSpPr>
            <p:cNvPr id="372" name="Google Shape;372;p22"/>
            <p:cNvSpPr txBox="1"/>
            <p:nvPr/>
          </p:nvSpPr>
          <p:spPr>
            <a:xfrm>
              <a:off x="1081956" y="3773375"/>
              <a:ext cx="1096500" cy="9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6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Canal oficial de comunicação</a:t>
              </a:r>
              <a:endParaRPr sz="6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</p:grpSp>
      <p:grpSp>
        <p:nvGrpSpPr>
          <p:cNvPr id="373" name="Google Shape;373;p22"/>
          <p:cNvGrpSpPr/>
          <p:nvPr/>
        </p:nvGrpSpPr>
        <p:grpSpPr>
          <a:xfrm>
            <a:off x="5526576" y="3703025"/>
            <a:ext cx="1360707" cy="233100"/>
            <a:chOff x="818570" y="3703025"/>
            <a:chExt cx="1225200" cy="233100"/>
          </a:xfrm>
        </p:grpSpPr>
        <p:sp>
          <p:nvSpPr>
            <p:cNvPr id="374" name="Google Shape;374;p22"/>
            <p:cNvSpPr/>
            <p:nvPr/>
          </p:nvSpPr>
          <p:spPr>
            <a:xfrm>
              <a:off x="818570" y="3703025"/>
              <a:ext cx="1225200" cy="233100"/>
            </a:xfrm>
            <a:prstGeom prst="roundRect">
              <a:avLst>
                <a:gd fmla="val 31887" name="adj"/>
              </a:avLst>
            </a:prstGeom>
            <a:solidFill>
              <a:schemeClr val="dk1"/>
            </a:solidFill>
            <a:ln cap="flat" cmpd="sng" w="9525">
              <a:solidFill>
                <a:srgbClr val="4D82FF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7200" rotWithShape="0" algn="bl" dir="7620000" dist="123825">
                <a:srgbClr val="D9E9FF">
                  <a:alpha val="25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00050A"/>
                  </a:solidFill>
                </a:rPr>
                <a:t> </a:t>
              </a:r>
              <a:endParaRPr>
                <a:solidFill>
                  <a:srgbClr val="00050A"/>
                </a:solidFill>
              </a:endParaRPr>
            </a:p>
          </p:txBody>
        </p:sp>
        <p:sp>
          <p:nvSpPr>
            <p:cNvPr id="375" name="Google Shape;375;p22"/>
            <p:cNvSpPr txBox="1"/>
            <p:nvPr/>
          </p:nvSpPr>
          <p:spPr>
            <a:xfrm>
              <a:off x="897805" y="3754219"/>
              <a:ext cx="157800" cy="123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📝</a:t>
              </a:r>
              <a:endParaRPr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  <p:sp>
          <p:nvSpPr>
            <p:cNvPr id="376" name="Google Shape;376;p22"/>
            <p:cNvSpPr txBox="1"/>
            <p:nvPr/>
          </p:nvSpPr>
          <p:spPr>
            <a:xfrm>
              <a:off x="1081961" y="3773375"/>
              <a:ext cx="916800" cy="9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6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Acesso direto ao briefing</a:t>
              </a:r>
              <a:endParaRPr sz="6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</p:grpSp>
      <p:sp>
        <p:nvSpPr>
          <p:cNvPr id="377" name="Google Shape;377;p22"/>
          <p:cNvSpPr/>
          <p:nvPr/>
        </p:nvSpPr>
        <p:spPr>
          <a:xfrm>
            <a:off x="5649200" y="831825"/>
            <a:ext cx="2677500" cy="17838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>
            <a:noFill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pic>
        <p:nvPicPr>
          <p:cNvPr id="378" name="Google Shape;378;p22" title="template-logo.png"/>
          <p:cNvPicPr preferRelativeResize="0"/>
          <p:nvPr/>
        </p:nvPicPr>
        <p:blipFill rotWithShape="1">
          <a:blip r:embed="rId4">
            <a:alphaModFix/>
          </a:blip>
          <a:srcRect b="-5780" l="0" r="0" t="-7124"/>
          <a:stretch/>
        </p:blipFill>
        <p:spPr>
          <a:xfrm>
            <a:off x="818600" y="500125"/>
            <a:ext cx="734550" cy="331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/>
          <p:nvPr/>
        </p:nvSpPr>
        <p:spPr>
          <a:xfrm>
            <a:off x="-13816" y="-7800"/>
            <a:ext cx="9171900" cy="5159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0" name="Google Shape;70;p14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-7501" y="-7800"/>
            <a:ext cx="9159261" cy="5159251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4"/>
          <p:cNvSpPr/>
          <p:nvPr/>
        </p:nvSpPr>
        <p:spPr>
          <a:xfrm>
            <a:off x="274225" y="183525"/>
            <a:ext cx="8668200" cy="4776600"/>
          </a:xfrm>
          <a:prstGeom prst="roundRect">
            <a:avLst>
              <a:gd fmla="val 5462" name="adj"/>
            </a:avLst>
          </a:prstGeom>
          <a:solidFill>
            <a:srgbClr val="FBFDFF"/>
          </a:solidFill>
          <a:ln cap="flat" cmpd="sng" w="9525">
            <a:solidFill>
              <a:srgbClr val="E8F1FC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pic>
        <p:nvPicPr>
          <p:cNvPr id="72" name="Google Shape;72;p14" title="template-logo.png"/>
          <p:cNvPicPr preferRelativeResize="0"/>
          <p:nvPr/>
        </p:nvPicPr>
        <p:blipFill rotWithShape="1">
          <a:blip r:embed="rId4">
            <a:alphaModFix/>
          </a:blip>
          <a:srcRect b="-5780" l="0" r="0" t="-7124"/>
          <a:stretch/>
        </p:blipFill>
        <p:spPr>
          <a:xfrm>
            <a:off x="818600" y="500125"/>
            <a:ext cx="734550" cy="3317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3" name="Google Shape;73;p14"/>
          <p:cNvGrpSpPr/>
          <p:nvPr/>
        </p:nvGrpSpPr>
        <p:grpSpPr>
          <a:xfrm>
            <a:off x="849383" y="1036228"/>
            <a:ext cx="1825212" cy="39836"/>
            <a:chOff x="275300" y="717225"/>
            <a:chExt cx="2089300" cy="45600"/>
          </a:xfrm>
        </p:grpSpPr>
        <p:sp>
          <p:nvSpPr>
            <p:cNvPr id="74" name="Google Shape;74;p14"/>
            <p:cNvSpPr/>
            <p:nvPr/>
          </p:nvSpPr>
          <p:spPr>
            <a:xfrm>
              <a:off x="27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4D82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75" name="Google Shape;75;p14"/>
            <p:cNvSpPr/>
            <p:nvPr/>
          </p:nvSpPr>
          <p:spPr>
            <a:xfrm>
              <a:off x="512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76" name="Google Shape;76;p14"/>
            <p:cNvSpPr/>
            <p:nvPr/>
          </p:nvSpPr>
          <p:spPr>
            <a:xfrm>
              <a:off x="750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77" name="Google Shape;77;p14"/>
            <p:cNvSpPr/>
            <p:nvPr/>
          </p:nvSpPr>
          <p:spPr>
            <a:xfrm>
              <a:off x="987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78" name="Google Shape;78;p14"/>
            <p:cNvSpPr/>
            <p:nvPr/>
          </p:nvSpPr>
          <p:spPr>
            <a:xfrm>
              <a:off x="122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79" name="Google Shape;79;p14"/>
            <p:cNvSpPr/>
            <p:nvPr/>
          </p:nvSpPr>
          <p:spPr>
            <a:xfrm>
              <a:off x="1462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80" name="Google Shape;80;p14"/>
            <p:cNvSpPr/>
            <p:nvPr/>
          </p:nvSpPr>
          <p:spPr>
            <a:xfrm>
              <a:off x="1700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81" name="Google Shape;81;p14"/>
            <p:cNvSpPr/>
            <p:nvPr/>
          </p:nvSpPr>
          <p:spPr>
            <a:xfrm>
              <a:off x="1937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82" name="Google Shape;82;p14"/>
            <p:cNvSpPr/>
            <p:nvPr/>
          </p:nvSpPr>
          <p:spPr>
            <a:xfrm>
              <a:off x="217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</p:grpSp>
      <p:sp>
        <p:nvSpPr>
          <p:cNvPr id="83" name="Google Shape;83;p14"/>
          <p:cNvSpPr txBox="1"/>
          <p:nvPr/>
        </p:nvSpPr>
        <p:spPr>
          <a:xfrm>
            <a:off x="849222" y="1119885"/>
            <a:ext cx="409200" cy="771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1 de 9</a:t>
            </a:r>
            <a:endParaRPr sz="5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84" name="Google Shape;84;p14"/>
          <p:cNvSpPr txBox="1"/>
          <p:nvPr/>
        </p:nvSpPr>
        <p:spPr>
          <a:xfrm>
            <a:off x="818598" y="1364493"/>
            <a:ext cx="3818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Estamos prontos para dar vida ao seu projeto de </a:t>
            </a:r>
            <a:r>
              <a:rPr lang="pt-BR">
                <a:solidFill>
                  <a:srgbClr val="2266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[nome do serviço]</a:t>
            </a:r>
            <a:endParaRPr>
              <a:solidFill>
                <a:srgbClr val="2266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85" name="Google Shape;85;p14"/>
          <p:cNvSpPr txBox="1"/>
          <p:nvPr/>
        </p:nvSpPr>
        <p:spPr>
          <a:xfrm>
            <a:off x="818600" y="1963500"/>
            <a:ext cx="3285000" cy="13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Mais do que executar uma entrega, nosso foco é atender o propósito da sua marca, alinhar expectativas e transformar ideias em resultados concretos.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Aqui, cada detalhe importa!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Você contará com uma equipe dedicada, criativa e comprometida em construir algo único, estratégico e com alto padrão de qualidade.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Este é o primeiro passo para uma experiência profissional, clara e eficiente — exatamente como sua marca merece.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6" name="Google Shape;86;p14"/>
          <p:cNvSpPr/>
          <p:nvPr/>
        </p:nvSpPr>
        <p:spPr>
          <a:xfrm rot="10800000">
            <a:off x="4474288" y="1028692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87" name="Google Shape;87;p14"/>
          <p:cNvSpPr/>
          <p:nvPr/>
        </p:nvSpPr>
        <p:spPr>
          <a:xfrm>
            <a:off x="874498" y="4486907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88" name="Google Shape;88;p14"/>
          <p:cNvSpPr/>
          <p:nvPr/>
        </p:nvSpPr>
        <p:spPr>
          <a:xfrm rot="-5400000">
            <a:off x="4522061" y="4487041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grpSp>
        <p:nvGrpSpPr>
          <p:cNvPr id="89" name="Google Shape;89;p14"/>
          <p:cNvGrpSpPr/>
          <p:nvPr/>
        </p:nvGrpSpPr>
        <p:grpSpPr>
          <a:xfrm>
            <a:off x="5649200" y="831827"/>
            <a:ext cx="2677505" cy="3480323"/>
            <a:chOff x="5649200" y="831827"/>
            <a:chExt cx="2677505" cy="3480323"/>
          </a:xfrm>
        </p:grpSpPr>
        <p:sp>
          <p:nvSpPr>
            <p:cNvPr id="90" name="Google Shape;90;p14"/>
            <p:cNvSpPr/>
            <p:nvPr/>
          </p:nvSpPr>
          <p:spPr>
            <a:xfrm>
              <a:off x="5649205" y="831827"/>
              <a:ext cx="2677500" cy="3480000"/>
            </a:xfrm>
            <a:prstGeom prst="roundRect">
              <a:avLst>
                <a:gd fmla="val 7578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6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00050A"/>
                  </a:solidFill>
                </a:rPr>
                <a:t> </a:t>
              </a:r>
              <a:endParaRPr>
                <a:solidFill>
                  <a:srgbClr val="00050A"/>
                </a:solidFill>
              </a:endParaRPr>
            </a:p>
          </p:txBody>
        </p:sp>
        <p:pic>
          <p:nvPicPr>
            <p:cNvPr id="91" name="Google Shape;91;p14" title="img.png"/>
            <p:cNvPicPr preferRelativeResize="0"/>
            <p:nvPr/>
          </p:nvPicPr>
          <p:blipFill rotWithShape="1">
            <a:blip r:embed="rId5">
              <a:alphaModFix/>
            </a:blip>
            <a:srcRect b="4586" l="6437" r="6446" t="4586"/>
            <a:stretch/>
          </p:blipFill>
          <p:spPr>
            <a:xfrm>
              <a:off x="5649200" y="832150"/>
              <a:ext cx="2677500" cy="3480000"/>
            </a:xfrm>
            <a:prstGeom prst="roundRect">
              <a:avLst>
                <a:gd fmla="val 7686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25000"/>
                </a:srgbClr>
              </a:outerShdw>
            </a:effectLst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/>
          <p:nvPr/>
        </p:nvSpPr>
        <p:spPr>
          <a:xfrm>
            <a:off x="-13816" y="-7800"/>
            <a:ext cx="9171900" cy="5159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7" name="Google Shape;97;p15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-7501" y="-7800"/>
            <a:ext cx="9159261" cy="5159251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5"/>
          <p:cNvSpPr/>
          <p:nvPr/>
        </p:nvSpPr>
        <p:spPr>
          <a:xfrm>
            <a:off x="274225" y="183525"/>
            <a:ext cx="8668200" cy="4776600"/>
          </a:xfrm>
          <a:prstGeom prst="roundRect">
            <a:avLst>
              <a:gd fmla="val 5462" name="adj"/>
            </a:avLst>
          </a:prstGeom>
          <a:solidFill>
            <a:srgbClr val="FBFDFF"/>
          </a:solidFill>
          <a:ln cap="flat" cmpd="sng" w="9525">
            <a:solidFill>
              <a:srgbClr val="E8F1FC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99" name="Google Shape;99;p15"/>
          <p:cNvSpPr/>
          <p:nvPr/>
        </p:nvSpPr>
        <p:spPr>
          <a:xfrm>
            <a:off x="5649205" y="831827"/>
            <a:ext cx="2677500" cy="34800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>
            <a:noFill/>
          </a:ln>
          <a:effectLst>
            <a:outerShdw blurRad="457200" rotWithShape="0" algn="bl" dir="7620000" dist="123825">
              <a:srgbClr val="D9E9FF">
                <a:alpha val="6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grpSp>
        <p:nvGrpSpPr>
          <p:cNvPr id="100" name="Google Shape;100;p15"/>
          <p:cNvGrpSpPr/>
          <p:nvPr/>
        </p:nvGrpSpPr>
        <p:grpSpPr>
          <a:xfrm>
            <a:off x="849383" y="1036228"/>
            <a:ext cx="1825212" cy="39836"/>
            <a:chOff x="275300" y="717225"/>
            <a:chExt cx="2089300" cy="45600"/>
          </a:xfrm>
        </p:grpSpPr>
        <p:sp>
          <p:nvSpPr>
            <p:cNvPr id="101" name="Google Shape;101;p15"/>
            <p:cNvSpPr/>
            <p:nvPr/>
          </p:nvSpPr>
          <p:spPr>
            <a:xfrm>
              <a:off x="27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0005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512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750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987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122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1462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1700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1937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217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</p:grpSp>
      <p:sp>
        <p:nvSpPr>
          <p:cNvPr id="110" name="Google Shape;110;p15"/>
          <p:cNvSpPr txBox="1"/>
          <p:nvPr/>
        </p:nvSpPr>
        <p:spPr>
          <a:xfrm>
            <a:off x="849222" y="1119885"/>
            <a:ext cx="409200" cy="771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2</a:t>
            </a:r>
            <a:r>
              <a:rPr lang="pt-BR"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de 9</a:t>
            </a:r>
            <a:endParaRPr sz="5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11" name="Google Shape;111;p15"/>
          <p:cNvSpPr txBox="1"/>
          <p:nvPr/>
        </p:nvSpPr>
        <p:spPr>
          <a:xfrm>
            <a:off x="818600" y="1364500"/>
            <a:ext cx="39762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🚀</a:t>
            </a:r>
            <a:r>
              <a:rPr lang="pt-BR">
                <a:solidFill>
                  <a:srgbClr val="00050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Seu projeto já está em movimento! </a:t>
            </a:r>
            <a:endParaRPr>
              <a:solidFill>
                <a:srgbClr val="2266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12" name="Google Shape;112;p15"/>
          <p:cNvSpPr txBox="1"/>
          <p:nvPr/>
        </p:nvSpPr>
        <p:spPr>
          <a:xfrm>
            <a:off x="818600" y="1720225"/>
            <a:ext cx="3429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Assim que sua proposta foi aprovada, nossa equipe iniciou a organização interna para garantir que tudo flua com agilidade, qualidade e alinhamento.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Agora, seguimos com as etapas iniciais do seu projeto.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3" name="Google Shape;113;p15"/>
          <p:cNvSpPr/>
          <p:nvPr/>
        </p:nvSpPr>
        <p:spPr>
          <a:xfrm rot="10800000">
            <a:off x="5170663" y="1028692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114" name="Google Shape;114;p15"/>
          <p:cNvSpPr/>
          <p:nvPr/>
        </p:nvSpPr>
        <p:spPr>
          <a:xfrm>
            <a:off x="874498" y="4486907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115" name="Google Shape;115;p15"/>
          <p:cNvSpPr/>
          <p:nvPr/>
        </p:nvSpPr>
        <p:spPr>
          <a:xfrm rot="-5400000">
            <a:off x="5218436" y="4487041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116" name="Google Shape;116;p15"/>
          <p:cNvSpPr/>
          <p:nvPr/>
        </p:nvSpPr>
        <p:spPr>
          <a:xfrm>
            <a:off x="818600" y="2954050"/>
            <a:ext cx="635100" cy="6300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60000" dist="57150">
              <a:srgbClr val="D9E9FF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17" name="Google Shape;117;p15"/>
          <p:cNvSpPr/>
          <p:nvPr/>
        </p:nvSpPr>
        <p:spPr>
          <a:xfrm>
            <a:off x="1545995" y="2954050"/>
            <a:ext cx="635100" cy="6300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60000" dist="57150">
              <a:srgbClr val="D9E9FF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18" name="Google Shape;118;p15"/>
          <p:cNvSpPr/>
          <p:nvPr/>
        </p:nvSpPr>
        <p:spPr>
          <a:xfrm>
            <a:off x="2273390" y="2954050"/>
            <a:ext cx="635100" cy="6300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60000" dist="57150">
              <a:srgbClr val="D9E9FF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19" name="Google Shape;119;p15"/>
          <p:cNvSpPr/>
          <p:nvPr/>
        </p:nvSpPr>
        <p:spPr>
          <a:xfrm>
            <a:off x="3000785" y="2954050"/>
            <a:ext cx="635100" cy="6300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60000" dist="57150">
              <a:srgbClr val="D9E9FF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20" name="Google Shape;120;p15"/>
          <p:cNvSpPr/>
          <p:nvPr/>
        </p:nvSpPr>
        <p:spPr>
          <a:xfrm>
            <a:off x="3728181" y="2954050"/>
            <a:ext cx="635100" cy="6300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60000" dist="57150">
              <a:srgbClr val="D9E9FF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21" name="Google Shape;121;p15"/>
          <p:cNvSpPr/>
          <p:nvPr/>
        </p:nvSpPr>
        <p:spPr>
          <a:xfrm>
            <a:off x="4455576" y="2954050"/>
            <a:ext cx="635100" cy="6300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60000" dist="57150">
              <a:srgbClr val="D9E9FF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22" name="Google Shape;122;p15"/>
          <p:cNvSpPr txBox="1"/>
          <p:nvPr/>
        </p:nvSpPr>
        <p:spPr>
          <a:xfrm>
            <a:off x="849974" y="3701948"/>
            <a:ext cx="539400" cy="4110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Validação</a:t>
            </a:r>
            <a:endParaRPr sz="600">
              <a:solidFill>
                <a:srgbClr val="6A6D6D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das informações</a:t>
            </a:r>
            <a:endParaRPr sz="600">
              <a:solidFill>
                <a:srgbClr val="6A6D6D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recebidas</a:t>
            </a:r>
            <a:endParaRPr sz="600">
              <a:solidFill>
                <a:srgbClr val="6A6D6D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23" name="Google Shape;123;p15"/>
          <p:cNvSpPr txBox="1"/>
          <p:nvPr/>
        </p:nvSpPr>
        <p:spPr>
          <a:xfrm>
            <a:off x="1547200" y="3701949"/>
            <a:ext cx="628200" cy="4110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Organização</a:t>
            </a:r>
            <a:endParaRPr sz="600">
              <a:solidFill>
                <a:srgbClr val="6A6D6D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da sua estrutura interna</a:t>
            </a:r>
            <a:endParaRPr sz="600">
              <a:solidFill>
                <a:srgbClr val="6A6D6D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24" name="Google Shape;124;p15"/>
          <p:cNvSpPr txBox="1"/>
          <p:nvPr/>
        </p:nvSpPr>
        <p:spPr>
          <a:xfrm>
            <a:off x="2276700" y="3701949"/>
            <a:ext cx="628200" cy="4110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Coleta ou confirmação de materiais necessários</a:t>
            </a:r>
            <a:endParaRPr sz="600">
              <a:solidFill>
                <a:srgbClr val="6A6D6D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25" name="Google Shape;125;p15"/>
          <p:cNvSpPr txBox="1"/>
          <p:nvPr/>
        </p:nvSpPr>
        <p:spPr>
          <a:xfrm>
            <a:off x="3006200" y="3701949"/>
            <a:ext cx="628200" cy="4110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Definição do responsável pelo atendimento</a:t>
            </a:r>
            <a:endParaRPr sz="600">
              <a:solidFill>
                <a:srgbClr val="6A6D6D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26" name="Google Shape;126;p15"/>
          <p:cNvSpPr txBox="1"/>
          <p:nvPr/>
        </p:nvSpPr>
        <p:spPr>
          <a:xfrm>
            <a:off x="3735850" y="3701949"/>
            <a:ext cx="6282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Abertura do canal oficial de comunicação</a:t>
            </a:r>
            <a:endParaRPr sz="600">
              <a:solidFill>
                <a:srgbClr val="6A6D6D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27" name="Google Shape;127;p15"/>
          <p:cNvSpPr txBox="1"/>
          <p:nvPr/>
        </p:nvSpPr>
        <p:spPr>
          <a:xfrm>
            <a:off x="4465350" y="3701949"/>
            <a:ext cx="6282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Alinhamento para início das entregas</a:t>
            </a:r>
            <a:endParaRPr sz="600">
              <a:solidFill>
                <a:srgbClr val="6A6D6D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28" name="Google Shape;128;p15"/>
          <p:cNvSpPr txBox="1"/>
          <p:nvPr/>
        </p:nvSpPr>
        <p:spPr>
          <a:xfrm>
            <a:off x="883071" y="3100436"/>
            <a:ext cx="49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🧾</a:t>
            </a:r>
            <a:endParaRPr sz="20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29" name="Google Shape;129;p15"/>
          <p:cNvSpPr txBox="1"/>
          <p:nvPr/>
        </p:nvSpPr>
        <p:spPr>
          <a:xfrm>
            <a:off x="1615446" y="3115161"/>
            <a:ext cx="49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🗂️</a:t>
            </a:r>
            <a:endParaRPr sz="20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30" name="Google Shape;130;p15"/>
          <p:cNvSpPr txBox="1"/>
          <p:nvPr/>
        </p:nvSpPr>
        <p:spPr>
          <a:xfrm>
            <a:off x="2342834" y="3115161"/>
            <a:ext cx="49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📥</a:t>
            </a:r>
            <a:endParaRPr sz="20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31" name="Google Shape;131;p15"/>
          <p:cNvSpPr txBox="1"/>
          <p:nvPr/>
        </p:nvSpPr>
        <p:spPr>
          <a:xfrm>
            <a:off x="3070246" y="3115161"/>
            <a:ext cx="49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👤</a:t>
            </a:r>
            <a:endParaRPr sz="20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32" name="Google Shape;132;p15"/>
          <p:cNvSpPr txBox="1"/>
          <p:nvPr/>
        </p:nvSpPr>
        <p:spPr>
          <a:xfrm>
            <a:off x="3797621" y="3115161"/>
            <a:ext cx="49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💬</a:t>
            </a:r>
            <a:endParaRPr sz="20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33" name="Google Shape;133;p15"/>
          <p:cNvSpPr txBox="1"/>
          <p:nvPr/>
        </p:nvSpPr>
        <p:spPr>
          <a:xfrm>
            <a:off x="4524996" y="3115161"/>
            <a:ext cx="49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🛫</a:t>
            </a:r>
            <a:endParaRPr sz="20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pic>
        <p:nvPicPr>
          <p:cNvPr id="134" name="Google Shape;134;p15" title="template-logo.png"/>
          <p:cNvPicPr preferRelativeResize="0"/>
          <p:nvPr/>
        </p:nvPicPr>
        <p:blipFill rotWithShape="1">
          <a:blip r:embed="rId4">
            <a:alphaModFix/>
          </a:blip>
          <a:srcRect b="-5780" l="0" r="0" t="-7124"/>
          <a:stretch/>
        </p:blipFill>
        <p:spPr>
          <a:xfrm>
            <a:off x="818600" y="500125"/>
            <a:ext cx="734550" cy="3317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5" name="Google Shape;135;p15"/>
          <p:cNvGrpSpPr/>
          <p:nvPr/>
        </p:nvGrpSpPr>
        <p:grpSpPr>
          <a:xfrm>
            <a:off x="5649200" y="831827"/>
            <a:ext cx="2677505" cy="3480323"/>
            <a:chOff x="5649200" y="831827"/>
            <a:chExt cx="2677505" cy="3480323"/>
          </a:xfrm>
        </p:grpSpPr>
        <p:sp>
          <p:nvSpPr>
            <p:cNvPr id="136" name="Google Shape;136;p15"/>
            <p:cNvSpPr/>
            <p:nvPr/>
          </p:nvSpPr>
          <p:spPr>
            <a:xfrm>
              <a:off x="5649205" y="831827"/>
              <a:ext cx="2677500" cy="3480000"/>
            </a:xfrm>
            <a:prstGeom prst="roundRect">
              <a:avLst>
                <a:gd fmla="val 7578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6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00050A"/>
                  </a:solidFill>
                </a:rPr>
                <a:t> </a:t>
              </a:r>
              <a:endParaRPr>
                <a:solidFill>
                  <a:srgbClr val="00050A"/>
                </a:solidFill>
              </a:endParaRPr>
            </a:p>
          </p:txBody>
        </p:sp>
        <p:pic>
          <p:nvPicPr>
            <p:cNvPr id="137" name="Google Shape;137;p15" title="img.png"/>
            <p:cNvPicPr preferRelativeResize="0"/>
            <p:nvPr/>
          </p:nvPicPr>
          <p:blipFill rotWithShape="1">
            <a:blip r:embed="rId5">
              <a:alphaModFix/>
            </a:blip>
            <a:srcRect b="4586" l="6437" r="6446" t="4586"/>
            <a:stretch/>
          </p:blipFill>
          <p:spPr>
            <a:xfrm>
              <a:off x="5649200" y="832150"/>
              <a:ext cx="2677500" cy="3480000"/>
            </a:xfrm>
            <a:prstGeom prst="roundRect">
              <a:avLst>
                <a:gd fmla="val 7686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25000"/>
                </a:srgbClr>
              </a:outerShdw>
            </a:effectLst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6"/>
          <p:cNvSpPr/>
          <p:nvPr/>
        </p:nvSpPr>
        <p:spPr>
          <a:xfrm>
            <a:off x="-13816" y="-7800"/>
            <a:ext cx="9171900" cy="5159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3" name="Google Shape;143;p16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-7501" y="-7800"/>
            <a:ext cx="9159261" cy="5159251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6"/>
          <p:cNvSpPr/>
          <p:nvPr/>
        </p:nvSpPr>
        <p:spPr>
          <a:xfrm>
            <a:off x="274225" y="183525"/>
            <a:ext cx="8668200" cy="4776600"/>
          </a:xfrm>
          <a:prstGeom prst="roundRect">
            <a:avLst>
              <a:gd fmla="val 5462" name="adj"/>
            </a:avLst>
          </a:prstGeom>
          <a:solidFill>
            <a:srgbClr val="FBFDFF"/>
          </a:solidFill>
          <a:ln cap="flat" cmpd="sng" w="9525">
            <a:solidFill>
              <a:srgbClr val="E8F1FC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45" name="Google Shape;145;p16"/>
          <p:cNvSpPr/>
          <p:nvPr/>
        </p:nvSpPr>
        <p:spPr>
          <a:xfrm>
            <a:off x="5649200" y="831825"/>
            <a:ext cx="2677500" cy="17838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>
            <a:noFill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grpSp>
        <p:nvGrpSpPr>
          <p:cNvPr id="146" name="Google Shape;146;p16"/>
          <p:cNvGrpSpPr/>
          <p:nvPr/>
        </p:nvGrpSpPr>
        <p:grpSpPr>
          <a:xfrm>
            <a:off x="849383" y="1036228"/>
            <a:ext cx="1825212" cy="39836"/>
            <a:chOff x="275300" y="717225"/>
            <a:chExt cx="2089300" cy="45600"/>
          </a:xfrm>
        </p:grpSpPr>
        <p:sp>
          <p:nvSpPr>
            <p:cNvPr id="147" name="Google Shape;147;p16"/>
            <p:cNvSpPr/>
            <p:nvPr/>
          </p:nvSpPr>
          <p:spPr>
            <a:xfrm>
              <a:off x="27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0005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48" name="Google Shape;148;p16"/>
            <p:cNvSpPr/>
            <p:nvPr/>
          </p:nvSpPr>
          <p:spPr>
            <a:xfrm>
              <a:off x="512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49" name="Google Shape;149;p16"/>
            <p:cNvSpPr/>
            <p:nvPr/>
          </p:nvSpPr>
          <p:spPr>
            <a:xfrm>
              <a:off x="750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50" name="Google Shape;150;p16"/>
            <p:cNvSpPr/>
            <p:nvPr/>
          </p:nvSpPr>
          <p:spPr>
            <a:xfrm>
              <a:off x="987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51" name="Google Shape;151;p16"/>
            <p:cNvSpPr/>
            <p:nvPr/>
          </p:nvSpPr>
          <p:spPr>
            <a:xfrm>
              <a:off x="122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52" name="Google Shape;152;p16"/>
            <p:cNvSpPr/>
            <p:nvPr/>
          </p:nvSpPr>
          <p:spPr>
            <a:xfrm>
              <a:off x="1462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53" name="Google Shape;153;p16"/>
            <p:cNvSpPr/>
            <p:nvPr/>
          </p:nvSpPr>
          <p:spPr>
            <a:xfrm>
              <a:off x="1700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54" name="Google Shape;154;p16"/>
            <p:cNvSpPr/>
            <p:nvPr/>
          </p:nvSpPr>
          <p:spPr>
            <a:xfrm>
              <a:off x="1937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55" name="Google Shape;155;p16"/>
            <p:cNvSpPr/>
            <p:nvPr/>
          </p:nvSpPr>
          <p:spPr>
            <a:xfrm>
              <a:off x="217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</p:grpSp>
      <p:sp>
        <p:nvSpPr>
          <p:cNvPr id="156" name="Google Shape;156;p16"/>
          <p:cNvSpPr txBox="1"/>
          <p:nvPr/>
        </p:nvSpPr>
        <p:spPr>
          <a:xfrm>
            <a:off x="849222" y="1119885"/>
            <a:ext cx="409200" cy="771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3</a:t>
            </a:r>
            <a:r>
              <a:rPr lang="pt-BR"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de 9</a:t>
            </a:r>
            <a:endParaRPr sz="5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57" name="Google Shape;157;p16"/>
          <p:cNvSpPr txBox="1"/>
          <p:nvPr/>
        </p:nvSpPr>
        <p:spPr>
          <a:xfrm>
            <a:off x="818600" y="1364500"/>
            <a:ext cx="39762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🧭Sua jornada com a [marca]</a:t>
            </a:r>
            <a:endParaRPr>
              <a:solidFill>
                <a:srgbClr val="2266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58" name="Google Shape;158;p16"/>
          <p:cNvSpPr txBox="1"/>
          <p:nvPr/>
        </p:nvSpPr>
        <p:spPr>
          <a:xfrm>
            <a:off x="818600" y="1720225"/>
            <a:ext cx="32745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Acreditamos que organização e transparência constroem grandes resultados.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Por isso, criamos um processo claro, estratégico e eficiente para guiar o seu projeto da melhor forma possível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9" name="Google Shape;159;p16"/>
          <p:cNvSpPr/>
          <p:nvPr/>
        </p:nvSpPr>
        <p:spPr>
          <a:xfrm rot="10800000">
            <a:off x="5170663" y="1028692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160" name="Google Shape;160;p16"/>
          <p:cNvSpPr/>
          <p:nvPr/>
        </p:nvSpPr>
        <p:spPr>
          <a:xfrm>
            <a:off x="847088" y="4486907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161" name="Google Shape;161;p16"/>
          <p:cNvSpPr/>
          <p:nvPr/>
        </p:nvSpPr>
        <p:spPr>
          <a:xfrm rot="-5400000">
            <a:off x="8266436" y="4487041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162" name="Google Shape;162;p16"/>
          <p:cNvSpPr/>
          <p:nvPr/>
        </p:nvSpPr>
        <p:spPr>
          <a:xfrm>
            <a:off x="818600" y="2905675"/>
            <a:ext cx="1173000" cy="13491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63" name="Google Shape;163;p16"/>
          <p:cNvSpPr txBox="1"/>
          <p:nvPr/>
        </p:nvSpPr>
        <p:spPr>
          <a:xfrm>
            <a:off x="873241" y="3403075"/>
            <a:ext cx="981300" cy="2646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Organização</a:t>
            </a:r>
            <a:endParaRPr sz="800">
              <a:solidFill>
                <a:srgbClr val="4D82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inicial</a:t>
            </a:r>
            <a:endParaRPr sz="800">
              <a:solidFill>
                <a:srgbClr val="4D82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164" name="Google Shape;164;p16"/>
          <p:cNvSpPr txBox="1"/>
          <p:nvPr/>
        </p:nvSpPr>
        <p:spPr>
          <a:xfrm>
            <a:off x="872789" y="3743249"/>
            <a:ext cx="1061400" cy="4110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Estruturamos os materiais e confirmamos todas as informações iniciais para começar com clareza.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5" name="Google Shape;165;p16"/>
          <p:cNvSpPr/>
          <p:nvPr/>
        </p:nvSpPr>
        <p:spPr>
          <a:xfrm>
            <a:off x="2085613" y="2905675"/>
            <a:ext cx="1173000" cy="13491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66" name="Google Shape;166;p16"/>
          <p:cNvSpPr txBox="1"/>
          <p:nvPr/>
        </p:nvSpPr>
        <p:spPr>
          <a:xfrm>
            <a:off x="2140254" y="3403075"/>
            <a:ext cx="981300" cy="2646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Kickof e</a:t>
            </a:r>
            <a:endParaRPr sz="800">
              <a:solidFill>
                <a:srgbClr val="4D82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estratégia</a:t>
            </a:r>
            <a:endParaRPr sz="800">
              <a:solidFill>
                <a:srgbClr val="4D82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167" name="Google Shape;167;p16"/>
          <p:cNvSpPr txBox="1"/>
          <p:nvPr/>
        </p:nvSpPr>
        <p:spPr>
          <a:xfrm>
            <a:off x="2139950" y="3743249"/>
            <a:ext cx="1062600" cy="4110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Se necessário, realizarmos uma reunião para alinhar escopo, visão e direcionamento.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8" name="Google Shape;168;p16"/>
          <p:cNvSpPr/>
          <p:nvPr/>
        </p:nvSpPr>
        <p:spPr>
          <a:xfrm>
            <a:off x="3352626" y="2905675"/>
            <a:ext cx="1173000" cy="13491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69" name="Google Shape;169;p16"/>
          <p:cNvSpPr txBox="1"/>
          <p:nvPr/>
        </p:nvSpPr>
        <p:spPr>
          <a:xfrm>
            <a:off x="3407267" y="3403075"/>
            <a:ext cx="981300" cy="2646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Execução</a:t>
            </a:r>
            <a:endParaRPr sz="800">
              <a:solidFill>
                <a:srgbClr val="4D82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criativa</a:t>
            </a:r>
            <a:endParaRPr sz="800">
              <a:solidFill>
                <a:srgbClr val="4D82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170" name="Google Shape;170;p16"/>
          <p:cNvSpPr txBox="1"/>
          <p:nvPr/>
        </p:nvSpPr>
        <p:spPr>
          <a:xfrm>
            <a:off x="3406966" y="3743249"/>
            <a:ext cx="1061400" cy="4110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Nosso time inicia a produção dos serviços contratados, com foco na qualidade e performance.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1" name="Google Shape;171;p16"/>
          <p:cNvSpPr/>
          <p:nvPr/>
        </p:nvSpPr>
        <p:spPr>
          <a:xfrm>
            <a:off x="4619640" y="2905675"/>
            <a:ext cx="1173000" cy="13491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72" name="Google Shape;172;p16"/>
          <p:cNvSpPr txBox="1"/>
          <p:nvPr/>
        </p:nvSpPr>
        <p:spPr>
          <a:xfrm>
            <a:off x="4674280" y="3403075"/>
            <a:ext cx="981300" cy="2646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Apresentação</a:t>
            </a:r>
            <a:endParaRPr sz="800">
              <a:solidFill>
                <a:srgbClr val="4D82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 ajustes</a:t>
            </a:r>
            <a:endParaRPr sz="800">
              <a:solidFill>
                <a:srgbClr val="4D82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173" name="Google Shape;173;p16"/>
          <p:cNvSpPr txBox="1"/>
          <p:nvPr/>
        </p:nvSpPr>
        <p:spPr>
          <a:xfrm>
            <a:off x="4673979" y="3743249"/>
            <a:ext cx="1061400" cy="4110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Você recebe as entregas para avaliação e pode solicitar ajustes se necessário.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4" name="Google Shape;174;p16"/>
          <p:cNvSpPr/>
          <p:nvPr/>
        </p:nvSpPr>
        <p:spPr>
          <a:xfrm>
            <a:off x="5886653" y="2905675"/>
            <a:ext cx="1173000" cy="13491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75" name="Google Shape;175;p16"/>
          <p:cNvSpPr txBox="1"/>
          <p:nvPr/>
        </p:nvSpPr>
        <p:spPr>
          <a:xfrm>
            <a:off x="5941294" y="3403075"/>
            <a:ext cx="981300" cy="2646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Entrega</a:t>
            </a:r>
            <a:endParaRPr sz="800">
              <a:solidFill>
                <a:srgbClr val="4D82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Final</a:t>
            </a:r>
            <a:endParaRPr sz="800">
              <a:solidFill>
                <a:srgbClr val="4D82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176" name="Google Shape;176;p16"/>
          <p:cNvSpPr txBox="1"/>
          <p:nvPr/>
        </p:nvSpPr>
        <p:spPr>
          <a:xfrm>
            <a:off x="5940992" y="3743249"/>
            <a:ext cx="1061400" cy="4110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Com tudo aprovado, entregamos os materiais finais organizados e prontos para uso.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7" name="Google Shape;177;p16"/>
          <p:cNvSpPr/>
          <p:nvPr/>
        </p:nvSpPr>
        <p:spPr>
          <a:xfrm>
            <a:off x="7153666" y="2905675"/>
            <a:ext cx="1173000" cy="13491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78" name="Google Shape;178;p16"/>
          <p:cNvSpPr txBox="1"/>
          <p:nvPr/>
        </p:nvSpPr>
        <p:spPr>
          <a:xfrm>
            <a:off x="7208307" y="3403075"/>
            <a:ext cx="981300" cy="2646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Pós-projeto e</a:t>
            </a:r>
            <a:endParaRPr sz="800">
              <a:solidFill>
                <a:srgbClr val="4D82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relacionamento</a:t>
            </a:r>
            <a:endParaRPr sz="800">
              <a:solidFill>
                <a:srgbClr val="4D82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179" name="Google Shape;179;p16"/>
          <p:cNvSpPr txBox="1"/>
          <p:nvPr/>
        </p:nvSpPr>
        <p:spPr>
          <a:xfrm>
            <a:off x="7208006" y="3743249"/>
            <a:ext cx="1061400" cy="4110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Seguimos à disposição para suporte, novos ciclos e evolução contínua da sua marca.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0" name="Google Shape;180;p16"/>
          <p:cNvSpPr txBox="1"/>
          <p:nvPr/>
        </p:nvSpPr>
        <p:spPr>
          <a:xfrm>
            <a:off x="873245" y="3064211"/>
            <a:ext cx="4962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3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📁</a:t>
            </a:r>
            <a:endParaRPr sz="13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81" name="Google Shape;181;p16"/>
          <p:cNvSpPr txBox="1"/>
          <p:nvPr/>
        </p:nvSpPr>
        <p:spPr>
          <a:xfrm>
            <a:off x="2140095" y="3064211"/>
            <a:ext cx="4962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3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🎙️</a:t>
            </a:r>
            <a:endParaRPr sz="13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82" name="Google Shape;182;p16"/>
          <p:cNvSpPr txBox="1"/>
          <p:nvPr/>
        </p:nvSpPr>
        <p:spPr>
          <a:xfrm>
            <a:off x="3406945" y="3064211"/>
            <a:ext cx="4962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3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🛠️</a:t>
            </a:r>
            <a:endParaRPr sz="13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83" name="Google Shape;183;p16"/>
          <p:cNvSpPr txBox="1"/>
          <p:nvPr/>
        </p:nvSpPr>
        <p:spPr>
          <a:xfrm>
            <a:off x="4673795" y="3064211"/>
            <a:ext cx="4962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3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🖥️</a:t>
            </a:r>
            <a:endParaRPr sz="13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84" name="Google Shape;184;p16"/>
          <p:cNvSpPr txBox="1"/>
          <p:nvPr/>
        </p:nvSpPr>
        <p:spPr>
          <a:xfrm>
            <a:off x="5940645" y="3064211"/>
            <a:ext cx="4962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3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📦</a:t>
            </a:r>
            <a:endParaRPr sz="13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85" name="Google Shape;185;p16"/>
          <p:cNvSpPr txBox="1"/>
          <p:nvPr/>
        </p:nvSpPr>
        <p:spPr>
          <a:xfrm>
            <a:off x="7207495" y="3064211"/>
            <a:ext cx="4962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3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🤝</a:t>
            </a:r>
            <a:endParaRPr sz="13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pic>
        <p:nvPicPr>
          <p:cNvPr id="186" name="Google Shape;186;p16" title="img.png"/>
          <p:cNvPicPr preferRelativeResize="0"/>
          <p:nvPr/>
        </p:nvPicPr>
        <p:blipFill rotWithShape="1">
          <a:blip r:embed="rId4">
            <a:alphaModFix/>
          </a:blip>
          <a:srcRect b="25454" l="4078" r="4069" t="25454"/>
          <a:stretch/>
        </p:blipFill>
        <p:spPr>
          <a:xfrm>
            <a:off x="5649200" y="832150"/>
            <a:ext cx="2677500" cy="1783800"/>
          </a:xfrm>
          <a:prstGeom prst="roundRect">
            <a:avLst>
              <a:gd fmla="val 7686" name="adj"/>
            </a:avLst>
          </a:prstGeom>
          <a:solidFill>
            <a:schemeClr val="dk1"/>
          </a:solidFill>
          <a:ln>
            <a:noFill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</p:pic>
      <p:pic>
        <p:nvPicPr>
          <p:cNvPr id="187" name="Google Shape;187;p16" title="template-logo.png"/>
          <p:cNvPicPr preferRelativeResize="0"/>
          <p:nvPr/>
        </p:nvPicPr>
        <p:blipFill rotWithShape="1">
          <a:blip r:embed="rId5">
            <a:alphaModFix/>
          </a:blip>
          <a:srcRect b="-5780" l="0" r="0" t="-7124"/>
          <a:stretch/>
        </p:blipFill>
        <p:spPr>
          <a:xfrm>
            <a:off x="818600" y="500125"/>
            <a:ext cx="734550" cy="331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7"/>
          <p:cNvSpPr/>
          <p:nvPr/>
        </p:nvSpPr>
        <p:spPr>
          <a:xfrm>
            <a:off x="-13816" y="-7800"/>
            <a:ext cx="9171900" cy="5159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3" name="Google Shape;193;p17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-7501" y="-7800"/>
            <a:ext cx="9159261" cy="5159251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17"/>
          <p:cNvSpPr/>
          <p:nvPr/>
        </p:nvSpPr>
        <p:spPr>
          <a:xfrm>
            <a:off x="274225" y="183525"/>
            <a:ext cx="8668200" cy="4776600"/>
          </a:xfrm>
          <a:prstGeom prst="roundRect">
            <a:avLst>
              <a:gd fmla="val 5462" name="adj"/>
            </a:avLst>
          </a:prstGeom>
          <a:solidFill>
            <a:srgbClr val="FBFDFF"/>
          </a:solidFill>
          <a:ln cap="flat" cmpd="sng" w="9525">
            <a:solidFill>
              <a:srgbClr val="E8F1FC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95" name="Google Shape;195;p17"/>
          <p:cNvSpPr/>
          <p:nvPr/>
        </p:nvSpPr>
        <p:spPr>
          <a:xfrm>
            <a:off x="5649205" y="831827"/>
            <a:ext cx="2677500" cy="34800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>
            <a:noFill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grpSp>
        <p:nvGrpSpPr>
          <p:cNvPr id="196" name="Google Shape;196;p17"/>
          <p:cNvGrpSpPr/>
          <p:nvPr/>
        </p:nvGrpSpPr>
        <p:grpSpPr>
          <a:xfrm>
            <a:off x="849383" y="1036228"/>
            <a:ext cx="1825212" cy="39836"/>
            <a:chOff x="275300" y="717225"/>
            <a:chExt cx="2089300" cy="45600"/>
          </a:xfrm>
        </p:grpSpPr>
        <p:sp>
          <p:nvSpPr>
            <p:cNvPr id="197" name="Google Shape;197;p17"/>
            <p:cNvSpPr/>
            <p:nvPr/>
          </p:nvSpPr>
          <p:spPr>
            <a:xfrm>
              <a:off x="27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0005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98" name="Google Shape;198;p17"/>
            <p:cNvSpPr/>
            <p:nvPr/>
          </p:nvSpPr>
          <p:spPr>
            <a:xfrm>
              <a:off x="512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99" name="Google Shape;199;p17"/>
            <p:cNvSpPr/>
            <p:nvPr/>
          </p:nvSpPr>
          <p:spPr>
            <a:xfrm>
              <a:off x="750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00" name="Google Shape;200;p17"/>
            <p:cNvSpPr/>
            <p:nvPr/>
          </p:nvSpPr>
          <p:spPr>
            <a:xfrm>
              <a:off x="987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01" name="Google Shape;201;p17"/>
            <p:cNvSpPr/>
            <p:nvPr/>
          </p:nvSpPr>
          <p:spPr>
            <a:xfrm>
              <a:off x="122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02" name="Google Shape;202;p17"/>
            <p:cNvSpPr/>
            <p:nvPr/>
          </p:nvSpPr>
          <p:spPr>
            <a:xfrm>
              <a:off x="1462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03" name="Google Shape;203;p17"/>
            <p:cNvSpPr/>
            <p:nvPr/>
          </p:nvSpPr>
          <p:spPr>
            <a:xfrm>
              <a:off x="1700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04" name="Google Shape;204;p17"/>
            <p:cNvSpPr/>
            <p:nvPr/>
          </p:nvSpPr>
          <p:spPr>
            <a:xfrm>
              <a:off x="1937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05" name="Google Shape;205;p17"/>
            <p:cNvSpPr/>
            <p:nvPr/>
          </p:nvSpPr>
          <p:spPr>
            <a:xfrm>
              <a:off x="217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</p:grpSp>
      <p:sp>
        <p:nvSpPr>
          <p:cNvPr id="206" name="Google Shape;206;p17"/>
          <p:cNvSpPr txBox="1"/>
          <p:nvPr/>
        </p:nvSpPr>
        <p:spPr>
          <a:xfrm>
            <a:off x="849222" y="1119885"/>
            <a:ext cx="409200" cy="771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4</a:t>
            </a:r>
            <a:r>
              <a:rPr lang="pt-BR"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de 9</a:t>
            </a:r>
            <a:endParaRPr sz="5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207" name="Google Shape;207;p17"/>
          <p:cNvSpPr txBox="1"/>
          <p:nvPr/>
        </p:nvSpPr>
        <p:spPr>
          <a:xfrm>
            <a:off x="818600" y="1364500"/>
            <a:ext cx="42753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📬Comunicação, simples e direta!</a:t>
            </a:r>
            <a:endParaRPr>
              <a:solidFill>
                <a:srgbClr val="2266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208" name="Google Shape;208;p17"/>
          <p:cNvSpPr txBox="1"/>
          <p:nvPr/>
        </p:nvSpPr>
        <p:spPr>
          <a:xfrm>
            <a:off x="818600" y="1720225"/>
            <a:ext cx="3429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Todos os alinhamentos, entregas e atualizações do seu projeto acontecem por um canal exclusivo, pensado para facilitar nossa comunicação.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Nada de ruídos, confusões ou dúvidas. Tudo fica registrado com clareza e transparência.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9" name="Google Shape;209;p17"/>
          <p:cNvSpPr/>
          <p:nvPr/>
        </p:nvSpPr>
        <p:spPr>
          <a:xfrm rot="10800000">
            <a:off x="5170663" y="1028692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210" name="Google Shape;210;p17"/>
          <p:cNvSpPr/>
          <p:nvPr/>
        </p:nvSpPr>
        <p:spPr>
          <a:xfrm>
            <a:off x="874498" y="4486907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211" name="Google Shape;211;p17"/>
          <p:cNvSpPr/>
          <p:nvPr/>
        </p:nvSpPr>
        <p:spPr>
          <a:xfrm rot="-5400000">
            <a:off x="5218436" y="4487041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212" name="Google Shape;212;p17"/>
          <p:cNvSpPr txBox="1"/>
          <p:nvPr/>
        </p:nvSpPr>
        <p:spPr>
          <a:xfrm>
            <a:off x="818600" y="2975224"/>
            <a:ext cx="3429000" cy="13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👤 Responsável pelo atendimento: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[Nome da pessoa da MARCA]</a:t>
            </a:r>
            <a:b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</a:b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📱 </a:t>
            </a: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WhatsApp direto: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 [Link ou número do responsável]</a:t>
            </a:r>
            <a:b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</a:b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✉️ E-mail: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 [email@pegazzu.com]</a:t>
            </a:r>
            <a:b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</a:b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💬 Canal oficial de comunicação: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 [Link para grupo de WhatsApp, canal Slack, etc.]</a:t>
            </a:r>
            <a:b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</a:b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🕐 Horário padrão de atendimento: 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Seg a sexta, das 9h às 18h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13" name="Google Shape;213;p17" title="template-logo.png"/>
          <p:cNvPicPr preferRelativeResize="0"/>
          <p:nvPr/>
        </p:nvPicPr>
        <p:blipFill rotWithShape="1">
          <a:blip r:embed="rId4">
            <a:alphaModFix/>
          </a:blip>
          <a:srcRect b="-5780" l="0" r="0" t="-7124"/>
          <a:stretch/>
        </p:blipFill>
        <p:spPr>
          <a:xfrm>
            <a:off x="818600" y="500125"/>
            <a:ext cx="734550" cy="3317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4" name="Google Shape;214;p17"/>
          <p:cNvGrpSpPr/>
          <p:nvPr/>
        </p:nvGrpSpPr>
        <p:grpSpPr>
          <a:xfrm>
            <a:off x="5649200" y="831827"/>
            <a:ext cx="2677505" cy="3480323"/>
            <a:chOff x="5649200" y="831827"/>
            <a:chExt cx="2677505" cy="3480323"/>
          </a:xfrm>
        </p:grpSpPr>
        <p:sp>
          <p:nvSpPr>
            <p:cNvPr id="215" name="Google Shape;215;p17"/>
            <p:cNvSpPr/>
            <p:nvPr/>
          </p:nvSpPr>
          <p:spPr>
            <a:xfrm>
              <a:off x="5649205" y="831827"/>
              <a:ext cx="2677500" cy="3480000"/>
            </a:xfrm>
            <a:prstGeom prst="roundRect">
              <a:avLst>
                <a:gd fmla="val 7578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6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00050A"/>
                  </a:solidFill>
                </a:rPr>
                <a:t> </a:t>
              </a:r>
              <a:endParaRPr>
                <a:solidFill>
                  <a:srgbClr val="00050A"/>
                </a:solidFill>
              </a:endParaRPr>
            </a:p>
          </p:txBody>
        </p:sp>
        <p:pic>
          <p:nvPicPr>
            <p:cNvPr id="216" name="Google Shape;216;p17" title="img.png"/>
            <p:cNvPicPr preferRelativeResize="0"/>
            <p:nvPr/>
          </p:nvPicPr>
          <p:blipFill rotWithShape="1">
            <a:blip r:embed="rId5">
              <a:alphaModFix/>
            </a:blip>
            <a:srcRect b="4586" l="6437" r="6446" t="4586"/>
            <a:stretch/>
          </p:blipFill>
          <p:spPr>
            <a:xfrm>
              <a:off x="5649200" y="832150"/>
              <a:ext cx="2677500" cy="3480000"/>
            </a:xfrm>
            <a:prstGeom prst="roundRect">
              <a:avLst>
                <a:gd fmla="val 7686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25000"/>
                </a:srgbClr>
              </a:outerShdw>
            </a:effectLst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8"/>
          <p:cNvSpPr/>
          <p:nvPr/>
        </p:nvSpPr>
        <p:spPr>
          <a:xfrm>
            <a:off x="-13816" y="-7800"/>
            <a:ext cx="9171900" cy="5159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2" name="Google Shape;222;p18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-7501" y="-7800"/>
            <a:ext cx="9159261" cy="5159251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18"/>
          <p:cNvSpPr/>
          <p:nvPr/>
        </p:nvSpPr>
        <p:spPr>
          <a:xfrm>
            <a:off x="274225" y="183525"/>
            <a:ext cx="8668200" cy="4776600"/>
          </a:xfrm>
          <a:prstGeom prst="roundRect">
            <a:avLst>
              <a:gd fmla="val 5462" name="adj"/>
            </a:avLst>
          </a:prstGeom>
          <a:solidFill>
            <a:srgbClr val="FBFDFF"/>
          </a:solidFill>
          <a:ln cap="flat" cmpd="sng" w="9525">
            <a:solidFill>
              <a:srgbClr val="E8F1FC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224" name="Google Shape;224;p18"/>
          <p:cNvSpPr/>
          <p:nvPr/>
        </p:nvSpPr>
        <p:spPr>
          <a:xfrm>
            <a:off x="5649205" y="831827"/>
            <a:ext cx="2677500" cy="34800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>
            <a:noFill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grpSp>
        <p:nvGrpSpPr>
          <p:cNvPr id="225" name="Google Shape;225;p18"/>
          <p:cNvGrpSpPr/>
          <p:nvPr/>
        </p:nvGrpSpPr>
        <p:grpSpPr>
          <a:xfrm>
            <a:off x="849383" y="1036228"/>
            <a:ext cx="1825212" cy="39836"/>
            <a:chOff x="275300" y="717225"/>
            <a:chExt cx="2089300" cy="45600"/>
          </a:xfrm>
        </p:grpSpPr>
        <p:sp>
          <p:nvSpPr>
            <p:cNvPr id="226" name="Google Shape;226;p18"/>
            <p:cNvSpPr/>
            <p:nvPr/>
          </p:nvSpPr>
          <p:spPr>
            <a:xfrm>
              <a:off x="27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0005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27" name="Google Shape;227;p18"/>
            <p:cNvSpPr/>
            <p:nvPr/>
          </p:nvSpPr>
          <p:spPr>
            <a:xfrm>
              <a:off x="512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28" name="Google Shape;228;p18"/>
            <p:cNvSpPr/>
            <p:nvPr/>
          </p:nvSpPr>
          <p:spPr>
            <a:xfrm>
              <a:off x="750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29" name="Google Shape;229;p18"/>
            <p:cNvSpPr/>
            <p:nvPr/>
          </p:nvSpPr>
          <p:spPr>
            <a:xfrm>
              <a:off x="987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30" name="Google Shape;230;p18"/>
            <p:cNvSpPr/>
            <p:nvPr/>
          </p:nvSpPr>
          <p:spPr>
            <a:xfrm>
              <a:off x="122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31" name="Google Shape;231;p18"/>
            <p:cNvSpPr/>
            <p:nvPr/>
          </p:nvSpPr>
          <p:spPr>
            <a:xfrm>
              <a:off x="1462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32" name="Google Shape;232;p18"/>
            <p:cNvSpPr/>
            <p:nvPr/>
          </p:nvSpPr>
          <p:spPr>
            <a:xfrm>
              <a:off x="1700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33" name="Google Shape;233;p18"/>
            <p:cNvSpPr/>
            <p:nvPr/>
          </p:nvSpPr>
          <p:spPr>
            <a:xfrm>
              <a:off x="1937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34" name="Google Shape;234;p18"/>
            <p:cNvSpPr/>
            <p:nvPr/>
          </p:nvSpPr>
          <p:spPr>
            <a:xfrm>
              <a:off x="217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</p:grpSp>
      <p:sp>
        <p:nvSpPr>
          <p:cNvPr id="235" name="Google Shape;235;p18"/>
          <p:cNvSpPr txBox="1"/>
          <p:nvPr/>
        </p:nvSpPr>
        <p:spPr>
          <a:xfrm>
            <a:off x="849222" y="1119885"/>
            <a:ext cx="409200" cy="771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5</a:t>
            </a:r>
            <a:r>
              <a:rPr lang="pt-BR"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de 9</a:t>
            </a:r>
            <a:endParaRPr sz="5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236" name="Google Shape;236;p18"/>
          <p:cNvSpPr txBox="1"/>
          <p:nvPr/>
        </p:nvSpPr>
        <p:spPr>
          <a:xfrm>
            <a:off x="818600" y="1364500"/>
            <a:ext cx="4407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⏱️Arquivos prontos quando precisar</a:t>
            </a:r>
            <a:endParaRPr>
              <a:solidFill>
                <a:srgbClr val="2266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237" name="Google Shape;237;p18"/>
          <p:cNvSpPr txBox="1"/>
          <p:nvPr/>
        </p:nvSpPr>
        <p:spPr>
          <a:xfrm>
            <a:off x="818600" y="1720225"/>
            <a:ext cx="3429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Nosso processo foi estruturado para garantir entregas ágeis, dentro do cronograma, sem comprometer a qualidade.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Contamos com sua colaboração para que tudo aconteça no tempo certo – com comunicação eficiente e decisões rápidas quando necessário.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8" name="Google Shape;238;p18"/>
          <p:cNvSpPr/>
          <p:nvPr/>
        </p:nvSpPr>
        <p:spPr>
          <a:xfrm rot="10800000">
            <a:off x="5170663" y="1028692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239" name="Google Shape;239;p18"/>
          <p:cNvSpPr/>
          <p:nvPr/>
        </p:nvSpPr>
        <p:spPr>
          <a:xfrm>
            <a:off x="874498" y="4486907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240" name="Google Shape;240;p18"/>
          <p:cNvSpPr/>
          <p:nvPr/>
        </p:nvSpPr>
        <p:spPr>
          <a:xfrm rot="-5400000">
            <a:off x="5218436" y="4487041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241" name="Google Shape;241;p18"/>
          <p:cNvSpPr txBox="1"/>
          <p:nvPr/>
        </p:nvSpPr>
        <p:spPr>
          <a:xfrm>
            <a:off x="818600" y="2975224"/>
            <a:ext cx="3429000" cy="16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📄 Documentos aprovados: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 Propostas, apresentações e arquivos em PDF ou Google Docs.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📦 Entregas finais organizadas: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 Arquivos prontos para uso, por etapa ou serviço contratado</a:t>
            </a:r>
            <a:b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</a:b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🧭 Guias e instruções 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Orientações sobre como usar seus arquivos ou aplicar sua marca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💬 Atualizações e versões: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  Repositório com versões atualizadas de cada entrega.</a:t>
            </a:r>
            <a:b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</a:b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42" name="Google Shape;242;p18" title="template-logo.png"/>
          <p:cNvPicPr preferRelativeResize="0"/>
          <p:nvPr/>
        </p:nvPicPr>
        <p:blipFill rotWithShape="1">
          <a:blip r:embed="rId4">
            <a:alphaModFix/>
          </a:blip>
          <a:srcRect b="-5780" l="0" r="0" t="-7124"/>
          <a:stretch/>
        </p:blipFill>
        <p:spPr>
          <a:xfrm>
            <a:off x="818600" y="500125"/>
            <a:ext cx="734550" cy="3317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3" name="Google Shape;243;p18"/>
          <p:cNvGrpSpPr/>
          <p:nvPr/>
        </p:nvGrpSpPr>
        <p:grpSpPr>
          <a:xfrm>
            <a:off x="5649200" y="831827"/>
            <a:ext cx="2677505" cy="3480323"/>
            <a:chOff x="5649200" y="831827"/>
            <a:chExt cx="2677505" cy="3480323"/>
          </a:xfrm>
        </p:grpSpPr>
        <p:sp>
          <p:nvSpPr>
            <p:cNvPr id="244" name="Google Shape;244;p18"/>
            <p:cNvSpPr/>
            <p:nvPr/>
          </p:nvSpPr>
          <p:spPr>
            <a:xfrm>
              <a:off x="5649205" y="831827"/>
              <a:ext cx="2677500" cy="3480000"/>
            </a:xfrm>
            <a:prstGeom prst="roundRect">
              <a:avLst>
                <a:gd fmla="val 7578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6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00050A"/>
                  </a:solidFill>
                </a:rPr>
                <a:t> </a:t>
              </a:r>
              <a:endParaRPr>
                <a:solidFill>
                  <a:srgbClr val="00050A"/>
                </a:solidFill>
              </a:endParaRPr>
            </a:p>
          </p:txBody>
        </p:sp>
        <p:pic>
          <p:nvPicPr>
            <p:cNvPr id="245" name="Google Shape;245;p18" title="img.png"/>
            <p:cNvPicPr preferRelativeResize="0"/>
            <p:nvPr/>
          </p:nvPicPr>
          <p:blipFill rotWithShape="1">
            <a:blip r:embed="rId5">
              <a:alphaModFix/>
            </a:blip>
            <a:srcRect b="4586" l="6437" r="6446" t="4586"/>
            <a:stretch/>
          </p:blipFill>
          <p:spPr>
            <a:xfrm>
              <a:off x="5649200" y="832150"/>
              <a:ext cx="2677500" cy="3480000"/>
            </a:xfrm>
            <a:prstGeom prst="roundRect">
              <a:avLst>
                <a:gd fmla="val 7686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25000"/>
                </a:srgbClr>
              </a:outerShdw>
            </a:effectLst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9"/>
          <p:cNvSpPr/>
          <p:nvPr/>
        </p:nvSpPr>
        <p:spPr>
          <a:xfrm>
            <a:off x="-13816" y="-7800"/>
            <a:ext cx="9171900" cy="5159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1" name="Google Shape;251;p19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-7501" y="-7800"/>
            <a:ext cx="9159261" cy="5159251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19"/>
          <p:cNvSpPr/>
          <p:nvPr/>
        </p:nvSpPr>
        <p:spPr>
          <a:xfrm>
            <a:off x="274225" y="183525"/>
            <a:ext cx="8668200" cy="4776600"/>
          </a:xfrm>
          <a:prstGeom prst="roundRect">
            <a:avLst>
              <a:gd fmla="val 5462" name="adj"/>
            </a:avLst>
          </a:prstGeom>
          <a:solidFill>
            <a:srgbClr val="FBFDFF"/>
          </a:solidFill>
          <a:ln cap="flat" cmpd="sng" w="9525">
            <a:solidFill>
              <a:srgbClr val="E8F1FC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grpSp>
        <p:nvGrpSpPr>
          <p:cNvPr id="253" name="Google Shape;253;p19"/>
          <p:cNvGrpSpPr/>
          <p:nvPr/>
        </p:nvGrpSpPr>
        <p:grpSpPr>
          <a:xfrm>
            <a:off x="849383" y="1036228"/>
            <a:ext cx="1825212" cy="39836"/>
            <a:chOff x="275300" y="717225"/>
            <a:chExt cx="2089300" cy="45600"/>
          </a:xfrm>
        </p:grpSpPr>
        <p:sp>
          <p:nvSpPr>
            <p:cNvPr id="254" name="Google Shape;254;p19"/>
            <p:cNvSpPr/>
            <p:nvPr/>
          </p:nvSpPr>
          <p:spPr>
            <a:xfrm>
              <a:off x="27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0005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55" name="Google Shape;255;p19"/>
            <p:cNvSpPr/>
            <p:nvPr/>
          </p:nvSpPr>
          <p:spPr>
            <a:xfrm>
              <a:off x="512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56" name="Google Shape;256;p19"/>
            <p:cNvSpPr/>
            <p:nvPr/>
          </p:nvSpPr>
          <p:spPr>
            <a:xfrm>
              <a:off x="750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57" name="Google Shape;257;p19"/>
            <p:cNvSpPr/>
            <p:nvPr/>
          </p:nvSpPr>
          <p:spPr>
            <a:xfrm>
              <a:off x="987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58" name="Google Shape;258;p19"/>
            <p:cNvSpPr/>
            <p:nvPr/>
          </p:nvSpPr>
          <p:spPr>
            <a:xfrm>
              <a:off x="122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0005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59" name="Google Shape;259;p19"/>
            <p:cNvSpPr/>
            <p:nvPr/>
          </p:nvSpPr>
          <p:spPr>
            <a:xfrm>
              <a:off x="1462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60" name="Google Shape;260;p19"/>
            <p:cNvSpPr/>
            <p:nvPr/>
          </p:nvSpPr>
          <p:spPr>
            <a:xfrm>
              <a:off x="1700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61" name="Google Shape;261;p19"/>
            <p:cNvSpPr/>
            <p:nvPr/>
          </p:nvSpPr>
          <p:spPr>
            <a:xfrm>
              <a:off x="1937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62" name="Google Shape;262;p19"/>
            <p:cNvSpPr/>
            <p:nvPr/>
          </p:nvSpPr>
          <p:spPr>
            <a:xfrm>
              <a:off x="217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</p:grpSp>
      <p:sp>
        <p:nvSpPr>
          <p:cNvPr id="263" name="Google Shape;263;p19"/>
          <p:cNvSpPr txBox="1"/>
          <p:nvPr/>
        </p:nvSpPr>
        <p:spPr>
          <a:xfrm>
            <a:off x="849222" y="1119885"/>
            <a:ext cx="409200" cy="771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6</a:t>
            </a:r>
            <a:r>
              <a:rPr lang="pt-BR"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de 9</a:t>
            </a:r>
            <a:endParaRPr sz="5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264" name="Google Shape;264;p19"/>
          <p:cNvSpPr txBox="1"/>
          <p:nvPr/>
        </p:nvSpPr>
        <p:spPr>
          <a:xfrm>
            <a:off x="818600" y="1364500"/>
            <a:ext cx="46341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🗂️Entregas organizadas, responsabilidades claras.</a:t>
            </a:r>
            <a:endParaRPr>
              <a:solidFill>
                <a:srgbClr val="2266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265" name="Google Shape;265;p19"/>
          <p:cNvSpPr txBox="1"/>
          <p:nvPr/>
        </p:nvSpPr>
        <p:spPr>
          <a:xfrm>
            <a:off x="818600" y="1720225"/>
            <a:ext cx="3429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Para garantir agilidade e praticidade durante o projeto, criamos uma pasta exclusiva no Google Drive com todos os materiais liberados para você.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Esse ambiente será utilizado conforme as entregas forem concluídas — com tudo pronto para uso 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imediato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6" name="Google Shape;266;p19"/>
          <p:cNvSpPr/>
          <p:nvPr/>
        </p:nvSpPr>
        <p:spPr>
          <a:xfrm rot="10800000">
            <a:off x="8271788" y="1028692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267" name="Google Shape;267;p19"/>
          <p:cNvSpPr/>
          <p:nvPr/>
        </p:nvSpPr>
        <p:spPr>
          <a:xfrm>
            <a:off x="874498" y="4486907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268" name="Google Shape;268;p19"/>
          <p:cNvSpPr/>
          <p:nvPr/>
        </p:nvSpPr>
        <p:spPr>
          <a:xfrm rot="-5400000">
            <a:off x="8271811" y="4487041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269" name="Google Shape;269;p19"/>
          <p:cNvSpPr/>
          <p:nvPr/>
        </p:nvSpPr>
        <p:spPr>
          <a:xfrm>
            <a:off x="818600" y="3264250"/>
            <a:ext cx="3703500" cy="1107300"/>
          </a:xfrm>
          <a:prstGeom prst="roundRect">
            <a:avLst>
              <a:gd fmla="val 7578" name="adj"/>
            </a:avLst>
          </a:prstGeom>
          <a:solidFill>
            <a:srgbClr val="00050A"/>
          </a:solidFill>
          <a:ln>
            <a:noFill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D9E9FF"/>
                </a:solidFill>
              </a:rPr>
              <a:t> </a:t>
            </a:r>
            <a:endParaRPr>
              <a:solidFill>
                <a:srgbClr val="D9E9FF"/>
              </a:solidFill>
            </a:endParaRPr>
          </a:p>
        </p:txBody>
      </p:sp>
      <p:sp>
        <p:nvSpPr>
          <p:cNvPr id="270" name="Google Shape;270;p19"/>
          <p:cNvSpPr txBox="1"/>
          <p:nvPr/>
        </p:nvSpPr>
        <p:spPr>
          <a:xfrm>
            <a:off x="1024181" y="3087550"/>
            <a:ext cx="3068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O que você espera de nós:</a:t>
            </a:r>
            <a:endParaRPr sz="8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271" name="Google Shape;271;p19"/>
          <p:cNvSpPr/>
          <p:nvPr/>
        </p:nvSpPr>
        <p:spPr>
          <a:xfrm>
            <a:off x="4623200" y="3264250"/>
            <a:ext cx="3703500" cy="1107300"/>
          </a:xfrm>
          <a:prstGeom prst="roundRect">
            <a:avLst>
              <a:gd fmla="val 7578" name="adj"/>
            </a:avLst>
          </a:prstGeom>
          <a:solidFill>
            <a:srgbClr val="4D82FF"/>
          </a:solidFill>
          <a:ln>
            <a:noFill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4D82FF"/>
                </a:solidFill>
              </a:rPr>
              <a:t> </a:t>
            </a:r>
            <a:endParaRPr>
              <a:solidFill>
                <a:srgbClr val="4D82FF"/>
              </a:solidFill>
            </a:endParaRPr>
          </a:p>
        </p:txBody>
      </p:sp>
      <p:sp>
        <p:nvSpPr>
          <p:cNvPr id="272" name="Google Shape;272;p19"/>
          <p:cNvSpPr txBox="1"/>
          <p:nvPr/>
        </p:nvSpPr>
        <p:spPr>
          <a:xfrm>
            <a:off x="4828801" y="3087550"/>
            <a:ext cx="20328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O que esperamos de você:</a:t>
            </a:r>
            <a:endParaRPr sz="8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273" name="Google Shape;273;p19"/>
          <p:cNvSpPr txBox="1"/>
          <p:nvPr/>
        </p:nvSpPr>
        <p:spPr>
          <a:xfrm>
            <a:off x="998908" y="3463735"/>
            <a:ext cx="3068400" cy="6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F5FAFF"/>
                </a:solidFill>
                <a:latin typeface="Poppins"/>
                <a:ea typeface="Poppins"/>
                <a:cs typeface="Poppins"/>
                <a:sym typeface="Poppins"/>
              </a:rPr>
              <a:t>📅 Prazos realistas e bem definidos.</a:t>
            </a:r>
            <a:endParaRPr sz="800">
              <a:solidFill>
                <a:srgbClr val="F5FA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F5FAFF"/>
                </a:solidFill>
                <a:latin typeface="Poppins"/>
                <a:ea typeface="Poppins"/>
                <a:cs typeface="Poppins"/>
                <a:sym typeface="Poppins"/>
              </a:rPr>
              <a:t>🔄 Atualizações constantes durante a execução.</a:t>
            </a:r>
            <a:endParaRPr sz="800">
              <a:solidFill>
                <a:srgbClr val="F5FA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F5FAFF"/>
                </a:solidFill>
                <a:latin typeface="Poppins"/>
                <a:ea typeface="Poppins"/>
                <a:cs typeface="Poppins"/>
                <a:sym typeface="Poppins"/>
              </a:rPr>
              <a:t>📍 Documentação clara de cada entrega.</a:t>
            </a:r>
            <a:endParaRPr sz="800">
              <a:solidFill>
                <a:srgbClr val="F5FA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F5FAFF"/>
                </a:solidFill>
                <a:latin typeface="Poppins"/>
                <a:ea typeface="Poppins"/>
                <a:cs typeface="Poppins"/>
                <a:sym typeface="Poppins"/>
              </a:rPr>
              <a:t>✅ Responsabilidade total sobre a qualidade final.</a:t>
            </a:r>
            <a:endParaRPr sz="800">
              <a:solidFill>
                <a:srgbClr val="F5FA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274" name="Google Shape;274;p19"/>
          <p:cNvSpPr txBox="1"/>
          <p:nvPr/>
        </p:nvSpPr>
        <p:spPr>
          <a:xfrm>
            <a:off x="4803508" y="3463735"/>
            <a:ext cx="3068400" cy="6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F5FAFF"/>
                </a:solidFill>
                <a:latin typeface="Poppins"/>
                <a:ea typeface="Poppins"/>
                <a:cs typeface="Poppins"/>
                <a:sym typeface="Poppins"/>
              </a:rPr>
              <a:t>📨 Envio ágil de informações e materiais solicitados.</a:t>
            </a:r>
            <a:br>
              <a:rPr lang="pt-BR" sz="800">
                <a:solidFill>
                  <a:srgbClr val="F5FAFF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pt-BR" sz="800">
                <a:solidFill>
                  <a:srgbClr val="F5FAFF"/>
                </a:solidFill>
                <a:latin typeface="Poppins"/>
                <a:ea typeface="Poppins"/>
                <a:cs typeface="Poppins"/>
                <a:sym typeface="Poppins"/>
              </a:rPr>
              <a:t>👀 Validação e feedback dentro do prazo.</a:t>
            </a:r>
            <a:br>
              <a:rPr lang="pt-BR" sz="800">
                <a:solidFill>
                  <a:srgbClr val="F5FAFF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pt-BR" sz="800">
                <a:solidFill>
                  <a:srgbClr val="F5FAFF"/>
                </a:solidFill>
                <a:latin typeface="Poppins"/>
                <a:ea typeface="Poppins"/>
                <a:cs typeface="Poppins"/>
                <a:sym typeface="Poppins"/>
              </a:rPr>
              <a:t>🤝 Disponibilidade para decisões pontuais.</a:t>
            </a:r>
            <a:br>
              <a:rPr lang="pt-BR" sz="800">
                <a:solidFill>
                  <a:srgbClr val="F5FAFF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pt-BR" sz="800">
                <a:solidFill>
                  <a:srgbClr val="F5FAFF"/>
                </a:solidFill>
                <a:latin typeface="Poppins"/>
                <a:ea typeface="Poppins"/>
                <a:cs typeface="Poppins"/>
                <a:sym typeface="Poppins"/>
              </a:rPr>
              <a:t>📌 Alinhamento contínuo via canal oficial.</a:t>
            </a:r>
            <a:endParaRPr sz="800">
              <a:solidFill>
                <a:srgbClr val="F5FA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75" name="Google Shape;275;p19" title="template-logo.png"/>
          <p:cNvPicPr preferRelativeResize="0"/>
          <p:nvPr/>
        </p:nvPicPr>
        <p:blipFill rotWithShape="1">
          <a:blip r:embed="rId4">
            <a:alphaModFix/>
          </a:blip>
          <a:srcRect b="-5780" l="0" r="0" t="-7124"/>
          <a:stretch/>
        </p:blipFill>
        <p:spPr>
          <a:xfrm>
            <a:off x="818600" y="500125"/>
            <a:ext cx="734550" cy="331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0"/>
          <p:cNvSpPr/>
          <p:nvPr/>
        </p:nvSpPr>
        <p:spPr>
          <a:xfrm>
            <a:off x="-13816" y="-7800"/>
            <a:ext cx="9171900" cy="5159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1" name="Google Shape;281;p20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-7501" y="-7800"/>
            <a:ext cx="9159261" cy="5159251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20"/>
          <p:cNvSpPr/>
          <p:nvPr/>
        </p:nvSpPr>
        <p:spPr>
          <a:xfrm>
            <a:off x="274225" y="183525"/>
            <a:ext cx="8668200" cy="4776600"/>
          </a:xfrm>
          <a:prstGeom prst="roundRect">
            <a:avLst>
              <a:gd fmla="val 5462" name="adj"/>
            </a:avLst>
          </a:prstGeom>
          <a:solidFill>
            <a:srgbClr val="FBFDFF"/>
          </a:solidFill>
          <a:ln cap="flat" cmpd="sng" w="9525">
            <a:solidFill>
              <a:srgbClr val="E8F1FC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grpSp>
        <p:nvGrpSpPr>
          <p:cNvPr id="283" name="Google Shape;283;p20"/>
          <p:cNvGrpSpPr/>
          <p:nvPr/>
        </p:nvGrpSpPr>
        <p:grpSpPr>
          <a:xfrm>
            <a:off x="849383" y="1036228"/>
            <a:ext cx="1825212" cy="39836"/>
            <a:chOff x="275300" y="717225"/>
            <a:chExt cx="2089300" cy="45600"/>
          </a:xfrm>
        </p:grpSpPr>
        <p:sp>
          <p:nvSpPr>
            <p:cNvPr id="284" name="Google Shape;284;p20"/>
            <p:cNvSpPr/>
            <p:nvPr/>
          </p:nvSpPr>
          <p:spPr>
            <a:xfrm>
              <a:off x="27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0005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85" name="Google Shape;285;p20"/>
            <p:cNvSpPr/>
            <p:nvPr/>
          </p:nvSpPr>
          <p:spPr>
            <a:xfrm>
              <a:off x="512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86" name="Google Shape;286;p20"/>
            <p:cNvSpPr/>
            <p:nvPr/>
          </p:nvSpPr>
          <p:spPr>
            <a:xfrm>
              <a:off x="750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0005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87" name="Google Shape;287;p20"/>
            <p:cNvSpPr/>
            <p:nvPr/>
          </p:nvSpPr>
          <p:spPr>
            <a:xfrm>
              <a:off x="987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0005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88" name="Google Shape;288;p20"/>
            <p:cNvSpPr/>
            <p:nvPr/>
          </p:nvSpPr>
          <p:spPr>
            <a:xfrm>
              <a:off x="122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0005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89" name="Google Shape;289;p20"/>
            <p:cNvSpPr/>
            <p:nvPr/>
          </p:nvSpPr>
          <p:spPr>
            <a:xfrm>
              <a:off x="1462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00050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90" name="Google Shape;290;p20"/>
            <p:cNvSpPr/>
            <p:nvPr/>
          </p:nvSpPr>
          <p:spPr>
            <a:xfrm>
              <a:off x="1700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91" name="Google Shape;291;p20"/>
            <p:cNvSpPr/>
            <p:nvPr/>
          </p:nvSpPr>
          <p:spPr>
            <a:xfrm>
              <a:off x="19378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92" name="Google Shape;292;p20"/>
            <p:cNvSpPr/>
            <p:nvPr/>
          </p:nvSpPr>
          <p:spPr>
            <a:xfrm>
              <a:off x="2175300" y="717225"/>
              <a:ext cx="189300" cy="456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</p:grpSp>
      <p:sp>
        <p:nvSpPr>
          <p:cNvPr id="293" name="Google Shape;293;p20"/>
          <p:cNvSpPr txBox="1"/>
          <p:nvPr/>
        </p:nvSpPr>
        <p:spPr>
          <a:xfrm>
            <a:off x="849222" y="1119885"/>
            <a:ext cx="409200" cy="771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7</a:t>
            </a:r>
            <a:r>
              <a:rPr lang="pt-BR"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de 9</a:t>
            </a:r>
            <a:endParaRPr sz="5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294" name="Google Shape;294;p20"/>
          <p:cNvSpPr txBox="1"/>
          <p:nvPr/>
        </p:nvSpPr>
        <p:spPr>
          <a:xfrm>
            <a:off x="818600" y="1364500"/>
            <a:ext cx="39762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🤝Comprometimento em cada detalhe</a:t>
            </a:r>
            <a:endParaRPr>
              <a:solidFill>
                <a:srgbClr val="2266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295" name="Google Shape;295;p20"/>
          <p:cNvSpPr txBox="1"/>
          <p:nvPr/>
        </p:nvSpPr>
        <p:spPr>
          <a:xfrm>
            <a:off x="818600" y="1720225"/>
            <a:ext cx="37071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Quando você escolhe a MARCA, está confiando seu projeto a um time que vai além do visual.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Acreditamos que cada entrega precisa ter propósito, clareza e impacto — e é com essa mentalidade que conduzimos todo o processo.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Aqui, cada etapa é pensada com cuidado, cada decisão é 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estratégica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, e cada entrega tem um objetivo: </a:t>
            </a:r>
            <a:r>
              <a:rPr lang="pt-BR" sz="800">
                <a:solidFill>
                  <a:srgbClr val="2266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gerar valor </a:t>
            </a:r>
            <a:r>
              <a:rPr lang="pt-BR" sz="800">
                <a:solidFill>
                  <a:srgbClr val="2266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real</a:t>
            </a:r>
            <a:r>
              <a:rPr lang="pt-BR" sz="800">
                <a:solidFill>
                  <a:srgbClr val="2266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para sua marca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96" name="Google Shape;296;p20"/>
          <p:cNvSpPr/>
          <p:nvPr/>
        </p:nvSpPr>
        <p:spPr>
          <a:xfrm rot="10800000">
            <a:off x="5170663" y="1028692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297" name="Google Shape;297;p20"/>
          <p:cNvSpPr/>
          <p:nvPr/>
        </p:nvSpPr>
        <p:spPr>
          <a:xfrm>
            <a:off x="874498" y="4486907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298" name="Google Shape;298;p20"/>
          <p:cNvSpPr/>
          <p:nvPr/>
        </p:nvSpPr>
        <p:spPr>
          <a:xfrm rot="-5400000">
            <a:off x="8273289" y="4487041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299" name="Google Shape;299;p20"/>
          <p:cNvSpPr/>
          <p:nvPr/>
        </p:nvSpPr>
        <p:spPr>
          <a:xfrm>
            <a:off x="818572" y="2981875"/>
            <a:ext cx="1411176" cy="13491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300" name="Google Shape;300;p20"/>
          <p:cNvSpPr txBox="1"/>
          <p:nvPr/>
        </p:nvSpPr>
        <p:spPr>
          <a:xfrm>
            <a:off x="884363" y="3479275"/>
            <a:ext cx="1180200" cy="2646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Foco em</a:t>
            </a:r>
            <a:endParaRPr sz="8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resultado</a:t>
            </a:r>
            <a:endParaRPr sz="8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01" name="Google Shape;301;p20"/>
          <p:cNvSpPr txBox="1"/>
          <p:nvPr/>
        </p:nvSpPr>
        <p:spPr>
          <a:xfrm>
            <a:off x="884362" y="3819450"/>
            <a:ext cx="1276800" cy="1986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Estratégia e posicionamento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que geram impacto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2" name="Google Shape;302;p20"/>
          <p:cNvSpPr/>
          <p:nvPr/>
        </p:nvSpPr>
        <p:spPr>
          <a:xfrm>
            <a:off x="2342738" y="2981875"/>
            <a:ext cx="1411176" cy="13491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303" name="Google Shape;303;p20"/>
          <p:cNvSpPr txBox="1"/>
          <p:nvPr/>
        </p:nvSpPr>
        <p:spPr>
          <a:xfrm>
            <a:off x="2408530" y="3479275"/>
            <a:ext cx="1180200" cy="2646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Criatividade</a:t>
            </a:r>
            <a:endParaRPr sz="8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com método</a:t>
            </a:r>
            <a:endParaRPr sz="8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04" name="Google Shape;304;p20"/>
          <p:cNvSpPr txBox="1"/>
          <p:nvPr/>
        </p:nvSpPr>
        <p:spPr>
          <a:xfrm>
            <a:off x="2408525" y="3819450"/>
            <a:ext cx="1278300" cy="1986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Ideias bem executadas,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com base sólida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5" name="Google Shape;305;p20"/>
          <p:cNvSpPr/>
          <p:nvPr/>
        </p:nvSpPr>
        <p:spPr>
          <a:xfrm>
            <a:off x="3866904" y="2981875"/>
            <a:ext cx="1411176" cy="13491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306" name="Google Shape;306;p20"/>
          <p:cNvSpPr txBox="1"/>
          <p:nvPr/>
        </p:nvSpPr>
        <p:spPr>
          <a:xfrm>
            <a:off x="3932696" y="3479275"/>
            <a:ext cx="1180200" cy="2646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Processo</a:t>
            </a:r>
            <a:endParaRPr sz="8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organizado</a:t>
            </a:r>
            <a:endParaRPr sz="8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07" name="Google Shape;307;p20"/>
          <p:cNvSpPr txBox="1"/>
          <p:nvPr/>
        </p:nvSpPr>
        <p:spPr>
          <a:xfrm>
            <a:off x="3932694" y="3819450"/>
            <a:ext cx="1276800" cy="1986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Clareza, cronograma e transparência total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8" name="Google Shape;308;p20"/>
          <p:cNvSpPr/>
          <p:nvPr/>
        </p:nvSpPr>
        <p:spPr>
          <a:xfrm>
            <a:off x="5391071" y="2981875"/>
            <a:ext cx="1411176" cy="13491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309" name="Google Shape;309;p20"/>
          <p:cNvSpPr txBox="1"/>
          <p:nvPr/>
        </p:nvSpPr>
        <p:spPr>
          <a:xfrm>
            <a:off x="5456862" y="3479275"/>
            <a:ext cx="1180200" cy="2646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Comunicação eficiente</a:t>
            </a:r>
            <a:endParaRPr sz="8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10" name="Google Shape;310;p20"/>
          <p:cNvSpPr txBox="1"/>
          <p:nvPr/>
        </p:nvSpPr>
        <p:spPr>
          <a:xfrm>
            <a:off x="5456861" y="3819450"/>
            <a:ext cx="1276800" cy="1986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Sem ruído, sem surpresas,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com alinhamento contínuo.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11" name="Google Shape;311;p20"/>
          <p:cNvSpPr/>
          <p:nvPr/>
        </p:nvSpPr>
        <p:spPr>
          <a:xfrm>
            <a:off x="6915237" y="2981875"/>
            <a:ext cx="1411176" cy="13491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312" name="Google Shape;312;p20"/>
          <p:cNvSpPr txBox="1"/>
          <p:nvPr/>
        </p:nvSpPr>
        <p:spPr>
          <a:xfrm>
            <a:off x="6981029" y="3479275"/>
            <a:ext cx="1180200" cy="2646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Iniciativa e visão</a:t>
            </a:r>
            <a:endParaRPr sz="8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estratégica</a:t>
            </a:r>
            <a:endParaRPr sz="8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13" name="Google Shape;313;p20"/>
          <p:cNvSpPr txBox="1"/>
          <p:nvPr/>
        </p:nvSpPr>
        <p:spPr>
          <a:xfrm>
            <a:off x="6981027" y="3819450"/>
            <a:ext cx="1276800" cy="1986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Atuamos como parceiros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do seu crescimento.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14" name="Google Shape;314;p20"/>
          <p:cNvSpPr/>
          <p:nvPr/>
        </p:nvSpPr>
        <p:spPr>
          <a:xfrm>
            <a:off x="5649200" y="831826"/>
            <a:ext cx="2677500" cy="15186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>
            <a:noFill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315" name="Google Shape;315;p20"/>
          <p:cNvSpPr txBox="1"/>
          <p:nvPr/>
        </p:nvSpPr>
        <p:spPr>
          <a:xfrm>
            <a:off x="873245" y="3064211"/>
            <a:ext cx="4962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3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🎯</a:t>
            </a:r>
            <a:endParaRPr sz="13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16" name="Google Shape;316;p20"/>
          <p:cNvSpPr txBox="1"/>
          <p:nvPr/>
        </p:nvSpPr>
        <p:spPr>
          <a:xfrm>
            <a:off x="2408370" y="3064211"/>
            <a:ext cx="4962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3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🧠</a:t>
            </a:r>
            <a:endParaRPr sz="13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17" name="Google Shape;317;p20"/>
          <p:cNvSpPr txBox="1"/>
          <p:nvPr/>
        </p:nvSpPr>
        <p:spPr>
          <a:xfrm>
            <a:off x="3943495" y="3064211"/>
            <a:ext cx="4962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3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🛠️</a:t>
            </a:r>
            <a:endParaRPr sz="13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18" name="Google Shape;318;p20"/>
          <p:cNvSpPr txBox="1"/>
          <p:nvPr/>
        </p:nvSpPr>
        <p:spPr>
          <a:xfrm>
            <a:off x="5456695" y="3064211"/>
            <a:ext cx="4962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3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🗣️</a:t>
            </a:r>
            <a:endParaRPr sz="13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19" name="Google Shape;319;p20"/>
          <p:cNvSpPr txBox="1"/>
          <p:nvPr/>
        </p:nvSpPr>
        <p:spPr>
          <a:xfrm>
            <a:off x="6980870" y="3064211"/>
            <a:ext cx="4962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3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💡</a:t>
            </a:r>
            <a:endParaRPr sz="13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pic>
        <p:nvPicPr>
          <p:cNvPr id="320" name="Google Shape;320;p20" title="template-logo.png"/>
          <p:cNvPicPr preferRelativeResize="0"/>
          <p:nvPr/>
        </p:nvPicPr>
        <p:blipFill rotWithShape="1">
          <a:blip r:embed="rId4">
            <a:alphaModFix/>
          </a:blip>
          <a:srcRect b="-5780" l="0" r="0" t="-7124"/>
          <a:stretch/>
        </p:blipFill>
        <p:spPr>
          <a:xfrm>
            <a:off x="818600" y="500125"/>
            <a:ext cx="734550" cy="331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20" title="img.png"/>
          <p:cNvPicPr preferRelativeResize="0"/>
          <p:nvPr/>
        </p:nvPicPr>
        <p:blipFill rotWithShape="1">
          <a:blip r:embed="rId5">
            <a:alphaModFix/>
          </a:blip>
          <a:srcRect b="25454" l="4078" r="4069" t="25454"/>
          <a:stretch/>
        </p:blipFill>
        <p:spPr>
          <a:xfrm>
            <a:off x="5649200" y="832150"/>
            <a:ext cx="2677500" cy="1783800"/>
          </a:xfrm>
          <a:prstGeom prst="roundRect">
            <a:avLst>
              <a:gd fmla="val 7686" name="adj"/>
            </a:avLst>
          </a:prstGeom>
          <a:solidFill>
            <a:schemeClr val="dk1"/>
          </a:solidFill>
          <a:ln>
            <a:noFill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21"/>
          <p:cNvSpPr/>
          <p:nvPr/>
        </p:nvSpPr>
        <p:spPr>
          <a:xfrm>
            <a:off x="175" y="75"/>
            <a:ext cx="9144000" cy="5143500"/>
          </a:xfrm>
          <a:prstGeom prst="rect">
            <a:avLst/>
          </a:prstGeom>
          <a:solidFill>
            <a:srgbClr val="0005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7" name="Google Shape;327;p21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6341" y="75"/>
            <a:ext cx="9131318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8" name="Google Shape;328;p21"/>
          <p:cNvGrpSpPr/>
          <p:nvPr/>
        </p:nvGrpSpPr>
        <p:grpSpPr>
          <a:xfrm>
            <a:off x="342238" y="479275"/>
            <a:ext cx="8459525" cy="4184950"/>
            <a:chOff x="342325" y="436026"/>
            <a:chExt cx="8459525" cy="4184950"/>
          </a:xfrm>
        </p:grpSpPr>
        <p:sp>
          <p:nvSpPr>
            <p:cNvPr id="329" name="Google Shape;329;p21"/>
            <p:cNvSpPr/>
            <p:nvPr/>
          </p:nvSpPr>
          <p:spPr>
            <a:xfrm>
              <a:off x="342325" y="4557976"/>
              <a:ext cx="63000" cy="63000"/>
            </a:xfrm>
            <a:prstGeom prst="rtTriangl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/>
                <a:t> </a:t>
              </a:r>
              <a:endParaRPr/>
            </a:p>
          </p:txBody>
        </p:sp>
        <p:sp>
          <p:nvSpPr>
            <p:cNvPr id="330" name="Google Shape;330;p21"/>
            <p:cNvSpPr/>
            <p:nvPr/>
          </p:nvSpPr>
          <p:spPr>
            <a:xfrm rot="-5400000">
              <a:off x="8738675" y="4557976"/>
              <a:ext cx="63000" cy="63000"/>
            </a:xfrm>
            <a:prstGeom prst="rtTriangl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/>
                <a:t> </a:t>
              </a:r>
              <a:endParaRPr/>
            </a:p>
          </p:txBody>
        </p:sp>
        <p:sp>
          <p:nvSpPr>
            <p:cNvPr id="331" name="Google Shape;331;p21"/>
            <p:cNvSpPr/>
            <p:nvPr/>
          </p:nvSpPr>
          <p:spPr>
            <a:xfrm rot="10800000">
              <a:off x="8738850" y="436026"/>
              <a:ext cx="63000" cy="63000"/>
            </a:xfrm>
            <a:prstGeom prst="rtTriangl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/>
                <a:t> </a:t>
              </a:r>
              <a:endParaRPr/>
            </a:p>
          </p:txBody>
        </p:sp>
        <p:sp>
          <p:nvSpPr>
            <p:cNvPr id="332" name="Google Shape;332;p21"/>
            <p:cNvSpPr/>
            <p:nvPr/>
          </p:nvSpPr>
          <p:spPr>
            <a:xfrm rot="5400000">
              <a:off x="342500" y="436026"/>
              <a:ext cx="63000" cy="63000"/>
            </a:xfrm>
            <a:prstGeom prst="rtTriangl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/>
                <a:t> </a:t>
              </a:r>
              <a:endParaRPr/>
            </a:p>
          </p:txBody>
        </p:sp>
      </p:grpSp>
      <p:pic>
        <p:nvPicPr>
          <p:cNvPr id="333" name="Google Shape;333;p21" title="bg-black.png"/>
          <p:cNvPicPr preferRelativeResize="0"/>
          <p:nvPr/>
        </p:nvPicPr>
        <p:blipFill>
          <a:blip r:embed="rId3">
            <a:alphaModFix amt="58000"/>
          </a:blip>
          <a:stretch>
            <a:fillRect/>
          </a:stretch>
        </p:blipFill>
        <p:spPr>
          <a:xfrm>
            <a:off x="6516" y="0"/>
            <a:ext cx="9131318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21" title="bg-black.png"/>
          <p:cNvPicPr preferRelativeResize="0"/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>
            <a:off x="6516" y="0"/>
            <a:ext cx="9131318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21" title="template-logo.png"/>
          <p:cNvPicPr preferRelativeResize="0"/>
          <p:nvPr/>
        </p:nvPicPr>
        <p:blipFill rotWithShape="1">
          <a:blip r:embed="rId4">
            <a:alphaModFix/>
          </a:blip>
          <a:srcRect b="-2117" l="0" r="0" t="-2211"/>
          <a:stretch/>
        </p:blipFill>
        <p:spPr>
          <a:xfrm>
            <a:off x="2506950" y="1141300"/>
            <a:ext cx="4130100" cy="1723525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21"/>
          <p:cNvSpPr txBox="1"/>
          <p:nvPr/>
        </p:nvSpPr>
        <p:spPr>
          <a:xfrm>
            <a:off x="2073750" y="2954650"/>
            <a:ext cx="4996500" cy="39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0000" spcFirstLastPara="1" rIns="90000" wrap="square" tIns="900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3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Obrigado por confiar</a:t>
            </a:r>
            <a:r>
              <a:rPr b="1" lang="pt-BR" sz="13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b="1" lang="pt-BR" sz="13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na [MARCA]</a:t>
            </a:r>
            <a:endParaRPr b="1" sz="13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FFFFFF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